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357" r:id="rId2"/>
    <p:sldId id="322" r:id="rId3"/>
    <p:sldId id="256" r:id="rId4"/>
    <p:sldId id="318" r:id="rId5"/>
    <p:sldId id="258" r:id="rId6"/>
    <p:sldId id="316" r:id="rId7"/>
    <p:sldId id="323" r:id="rId8"/>
    <p:sldId id="320" r:id="rId9"/>
    <p:sldId id="313" r:id="rId10"/>
    <p:sldId id="330" r:id="rId11"/>
    <p:sldId id="332" r:id="rId12"/>
    <p:sldId id="324" r:id="rId13"/>
    <p:sldId id="315" r:id="rId14"/>
    <p:sldId id="346" r:id="rId15"/>
    <p:sldId id="319" r:id="rId16"/>
    <p:sldId id="353" r:id="rId17"/>
    <p:sldId id="325" r:id="rId18"/>
    <p:sldId id="343" r:id="rId19"/>
    <p:sldId id="341" r:id="rId20"/>
    <p:sldId id="342" r:id="rId21"/>
    <p:sldId id="288" r:id="rId22"/>
    <p:sldId id="344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益达 李" initials="益达" lastIdx="2" clrIdx="0">
    <p:extLst>
      <p:ext uri="{19B8F6BF-5375-455C-9EA6-DF929625EA0E}">
        <p15:presenceInfo xmlns:p15="http://schemas.microsoft.com/office/powerpoint/2012/main" userId="db9ea5ca84d319e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D9D9D9"/>
    <a:srgbClr val="FF6565"/>
    <a:srgbClr val="FFFFFF"/>
    <a:srgbClr val="F9F9F9"/>
    <a:srgbClr val="FBFBFB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476" y="9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809EF-FCB6-43A9-9413-1F6804C1264E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F11E5-12D9-4478-80C2-2F244208FA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647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2F11E5-12D9-4478-80C2-2F244208FA6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7878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399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978624-6633-4516-95C4-B3B39AED3FC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593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F4BE1E-D03C-4469-8BDC-D65CBB8975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7AC9E7-AA4E-41B9-82A7-AD82C50505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91BDFF-156E-42F1-BBA2-599E959E3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B3AB53-C06B-49DB-B8BC-4CCDE003B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A53721-7A29-4730-884F-0EEF74A35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24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594873-095B-4D43-8638-552170DD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0390D65-6D21-4F51-AA33-38DB70EDD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DB44C9-358A-49DC-9C1D-790A1661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EEC5ED-0EE8-42A2-883E-107408D07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69D445-4392-4DE0-B9CE-6CE4AF9DE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5777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8A9C437-0F93-4707-BEBD-5573068399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0F1B3B3-474C-439F-B7ED-FB49784532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4EB79-7773-4E67-9CEC-52A8FAA7B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67ADA8-4C58-4E82-8B8A-B9160AAED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C10CAD-BC6C-4153-AF99-81EDE36F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175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DB0037-6805-4023-B53C-C96D7E1CD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E6B2A1-F498-4B2B-B980-EDC79F152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3EEF34-7A53-4DE0-A38C-48C06A231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78FA23-E6F8-4EA0-B350-1B2CC2472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1B7FE3-7746-4446-95A7-B2C05D046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521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E1C525-1089-489A-ADFE-62647DBA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6AF71F-6EF7-42C2-BEF3-DE7239305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166F29-8F60-407F-A236-3AD3751B7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109F54-4B52-4766-90DA-58343237A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E30412-834F-4CDE-9E9C-DFED81827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7652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07B4D4-C619-458D-96B6-570F65A5C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925BEE-C6C4-44DF-BCF3-CEA0330FB9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9508A31-DEB4-4135-9D93-E36635A670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FAFE52-3595-4F91-9C08-19454A99F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0AB5ED-55F4-4957-AE2A-D9F0A50B9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4A569F1-2556-429F-B39A-B14A3631D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581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7941B3-8CFD-49FC-83F3-0B5F89C67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9908EA-871E-4B5D-8185-6F8925567F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DA1264-388B-4D30-A4D8-ABAEF5C497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C81CAD-8C9A-404E-9D27-F39A3D7E16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A3E0749-2253-47FC-AC8B-302509C7C1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771646E-035F-4F6F-9776-107938D11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CA4A935-F204-47ED-845C-932416EDF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228EEAF-0FE0-45E8-82D0-95852BBF7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178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EB7F10-4F60-4A74-B4FC-CE929292A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B2B84D3-819D-44D7-A8F8-B7CFE615F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84C3456-6A7C-4F43-9FF4-0E32D0D41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E35AF6C-B7A3-4A6B-A46D-638D2D71F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741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91C3025-A351-46FE-9008-365A5C80F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CD9B308-DF4A-4916-AB95-B194F344A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3DACD6C-5B97-46F3-8310-8C855AD8B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8467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57962F-CC10-4E3B-8C76-14CBC197B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338802-A23E-4430-A9FC-D1E433E89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A91735-7CF3-496C-907B-A1FDB0748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39FAEF7-F12E-4EB4-B924-3E93D38E6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9DFF38-BEAA-4F6B-B479-76DFB8A1A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CFB41A2-82EE-4D95-9D83-FEB1F8C6E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026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0B0E6B-4040-47B4-A682-EE7B835FE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0CB5A4E-5714-4918-BAC4-C75434A423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DA161B-44F1-411A-931D-751FAA026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B50875-FD7F-4D66-A219-4FDFB0FBE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847C9C-BC03-48FE-867F-F03D65AFA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FD94458-0A4A-4F62-9373-397948006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453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4A2A958-1802-49E5-AFE1-5E679061B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6602A4-010F-4D2A-90E5-CEAB5AB58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E80C30-A6CE-486A-945C-53213676DB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E55EC-CCA7-4A25-98DD-DCD95D3BA76A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378F11-1CFC-48BD-9CFE-582F344A72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2B77FB-7195-41E7-9960-A851AF1D27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07C8E-1B46-43B1-BC6F-591C0DDB6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1919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圆: 空心 19">
            <a:extLst>
              <a:ext uri="{FF2B5EF4-FFF2-40B4-BE49-F238E27FC236}">
                <a16:creationId xmlns:a16="http://schemas.microsoft.com/office/drawing/2014/main" id="{C64F496B-641B-46F3-9560-EEB05AA71EBB}"/>
              </a:ext>
            </a:extLst>
          </p:cNvPr>
          <p:cNvSpPr/>
          <p:nvPr/>
        </p:nvSpPr>
        <p:spPr>
          <a:xfrm>
            <a:off x="-1869948" y="-868299"/>
            <a:ext cx="8594598" cy="8594598"/>
          </a:xfrm>
          <a:prstGeom prst="donut">
            <a:avLst>
              <a:gd name="adj" fmla="val 18298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60F6ABF2-6B8A-4F91-878D-7AD8145DFD3D}"/>
              </a:ext>
            </a:extLst>
          </p:cNvPr>
          <p:cNvCxnSpPr>
            <a:cxnSpLocks/>
          </p:cNvCxnSpPr>
          <p:nvPr/>
        </p:nvCxnSpPr>
        <p:spPr>
          <a:xfrm>
            <a:off x="10607778" y="5274066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189F0A6E-1828-4C8F-BD67-2C167C501D67}"/>
              </a:ext>
            </a:extLst>
          </p:cNvPr>
          <p:cNvSpPr txBox="1"/>
          <p:nvPr/>
        </p:nvSpPr>
        <p:spPr>
          <a:xfrm>
            <a:off x="10565886" y="5396287"/>
            <a:ext cx="909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E3EC71E-035C-4A82-964D-8C2D2E9C4071}"/>
              </a:ext>
            </a:extLst>
          </p:cNvPr>
          <p:cNvSpPr txBox="1"/>
          <p:nvPr/>
        </p:nvSpPr>
        <p:spPr>
          <a:xfrm>
            <a:off x="9528742" y="5857952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28" name="圆: 空心 27">
            <a:extLst>
              <a:ext uri="{FF2B5EF4-FFF2-40B4-BE49-F238E27FC236}">
                <a16:creationId xmlns:a16="http://schemas.microsoft.com/office/drawing/2014/main" id="{076D3459-F9F1-41B4-B63F-D71620DE9B7B}"/>
              </a:ext>
            </a:extLst>
          </p:cNvPr>
          <p:cNvSpPr/>
          <p:nvPr/>
        </p:nvSpPr>
        <p:spPr>
          <a:xfrm>
            <a:off x="10275950" y="-956780"/>
            <a:ext cx="2900299" cy="2900299"/>
          </a:xfrm>
          <a:prstGeom prst="donut">
            <a:avLst>
              <a:gd name="adj" fmla="val 18298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14204094-813A-4F15-9F1D-012D378F2C3E}"/>
              </a:ext>
            </a:extLst>
          </p:cNvPr>
          <p:cNvGrpSpPr/>
          <p:nvPr/>
        </p:nvGrpSpPr>
        <p:grpSpPr>
          <a:xfrm>
            <a:off x="3055754" y="1510256"/>
            <a:ext cx="6080491" cy="3837489"/>
            <a:chOff x="3055754" y="1943519"/>
            <a:chExt cx="6080491" cy="3837489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198DCA3-1C13-4820-A2E0-C12835DE2ED2}"/>
                </a:ext>
              </a:extLst>
            </p:cNvPr>
            <p:cNvSpPr txBox="1"/>
            <p:nvPr/>
          </p:nvSpPr>
          <p:spPr>
            <a:xfrm>
              <a:off x="3055755" y="2531553"/>
              <a:ext cx="6080490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8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我</a:t>
              </a:r>
              <a:r>
                <a:rPr lang="en-US" altLang="zh-CN" sz="8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/</a:t>
              </a:r>
              <a:r>
                <a:rPr lang="zh-CN" altLang="en-US" sz="8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回</a:t>
              </a:r>
              <a:r>
                <a:rPr lang="en-US" altLang="zh-CN" sz="8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/</a:t>
              </a:r>
              <a:r>
                <a:rPr lang="zh-CN" altLang="en-US" sz="8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来</a:t>
              </a:r>
              <a:r>
                <a:rPr lang="en-US" altLang="zh-CN" sz="8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/</a:t>
              </a:r>
              <a:r>
                <a:rPr lang="zh-CN" altLang="en-US" sz="8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了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EF9970BF-A040-4E03-8B98-BAA41D9DEB2B}"/>
                </a:ext>
              </a:extLst>
            </p:cNvPr>
            <p:cNvSpPr/>
            <p:nvPr/>
          </p:nvSpPr>
          <p:spPr>
            <a:xfrm>
              <a:off x="3055754" y="3782104"/>
              <a:ext cx="608048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2800" dirty="0">
                  <a:solidFill>
                    <a:schemeClr val="bg1">
                      <a:lumMod val="6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Long time no see, I miss you all</a:t>
              </a:r>
              <a:endParaRPr lang="zh-CN" altLang="en-US" sz="28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75467824-BBEF-445A-883C-279137366E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055754" y="1943519"/>
              <a:ext cx="1794138" cy="568873"/>
            </a:xfrm>
            <a:prstGeom prst="rect">
              <a:avLst/>
            </a:prstGeom>
          </p:spPr>
        </p:pic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11CC302F-EC89-4212-902F-149F496547AB}"/>
                </a:ext>
              </a:extLst>
            </p:cNvPr>
            <p:cNvSpPr/>
            <p:nvPr/>
          </p:nvSpPr>
          <p:spPr>
            <a:xfrm>
              <a:off x="3055754" y="4334458"/>
              <a:ext cx="4823755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4400" b="1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送你一个</a:t>
              </a:r>
              <a:r>
                <a:rPr lang="en-US" altLang="zh-CN" sz="4400" b="1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FREE</a:t>
              </a:r>
              <a:r>
                <a:rPr lang="zh-CN" altLang="en-US" sz="4400" b="1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的</a:t>
              </a:r>
              <a:endParaRPr lang="en-US" altLang="zh-CN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  <a:p>
              <a:r>
                <a:rPr lang="en-US" altLang="zh-CN" sz="4400" b="1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PPT</a:t>
              </a:r>
              <a:r>
                <a:rPr lang="zh-CN" altLang="en-US" sz="4400" b="1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模板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8629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C1D366C1-B599-4EF9-BBEC-DDD21967C553}"/>
              </a:ext>
            </a:extLst>
          </p:cNvPr>
          <p:cNvCxnSpPr>
            <a:cxnSpLocks/>
          </p:cNvCxnSpPr>
          <p:nvPr/>
        </p:nvCxnSpPr>
        <p:spPr>
          <a:xfrm>
            <a:off x="6323853" y="3163532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A47E2C66-CD66-40D9-813E-A2BA840736B5}"/>
              </a:ext>
            </a:extLst>
          </p:cNvPr>
          <p:cNvSpPr txBox="1"/>
          <p:nvPr/>
        </p:nvSpPr>
        <p:spPr>
          <a:xfrm>
            <a:off x="6231676" y="3430893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2018.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A9A272D-1988-45A5-B51D-430ABB820B1F}"/>
              </a:ext>
            </a:extLst>
          </p:cNvPr>
          <p:cNvSpPr txBox="1"/>
          <p:nvPr/>
        </p:nvSpPr>
        <p:spPr>
          <a:xfrm>
            <a:off x="6231675" y="3892558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987BAD-5ADC-4ECA-AC5A-0C472D07ED31}"/>
              </a:ext>
            </a:extLst>
          </p:cNvPr>
          <p:cNvSpPr txBox="1"/>
          <p:nvPr/>
        </p:nvSpPr>
        <p:spPr>
          <a:xfrm>
            <a:off x="6155475" y="274290"/>
            <a:ext cx="498405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50%</a:t>
            </a:r>
            <a:endParaRPr lang="zh-CN" altLang="en-US" sz="18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3BC2BDE-BA91-4016-A5C9-328031467F8E}"/>
              </a:ext>
            </a:extLst>
          </p:cNvPr>
          <p:cNvGrpSpPr/>
          <p:nvPr/>
        </p:nvGrpSpPr>
        <p:grpSpPr>
          <a:xfrm>
            <a:off x="9463314" y="5016047"/>
            <a:ext cx="1497718" cy="1058153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187C84C3-CC90-4FEF-BE44-F610B26B2ED4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35754AE-E7EE-49EF-B20C-7F59997E3A28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896BB857-C3F8-4FFB-8C6C-545263DE9D83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1234CB91-BD18-44CD-A15C-B8220BA91936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4E0ABAEA-015D-4C46-A865-352A1943E37A}"/>
              </a:ext>
            </a:extLst>
          </p:cNvPr>
          <p:cNvSpPr/>
          <p:nvPr/>
        </p:nvSpPr>
        <p:spPr>
          <a:xfrm>
            <a:off x="764245" y="3636412"/>
            <a:ext cx="533175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我说，益达。</a:t>
            </a:r>
            <a:endParaRPr lang="en-US" altLang="zh-CN" sz="44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你这么久不更新，</a:t>
            </a:r>
            <a:endParaRPr lang="en-US" altLang="zh-CN" sz="44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墨迹啥呢？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4047085-A80D-4FCB-959E-17FC04990E51}"/>
              </a:ext>
            </a:extLst>
          </p:cNvPr>
          <p:cNvSpPr/>
          <p:nvPr/>
        </p:nvSpPr>
        <p:spPr>
          <a:xfrm>
            <a:off x="764245" y="3113192"/>
            <a:ext cx="25331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Tell me why?</a:t>
            </a:r>
            <a:endParaRPr lang="zh-CN" altLang="en-US" sz="2800" dirty="0"/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D5AA6F8-B5D6-4317-99CE-479D7ED1F8F7}"/>
              </a:ext>
            </a:extLst>
          </p:cNvPr>
          <p:cNvCxnSpPr>
            <a:cxnSpLocks/>
          </p:cNvCxnSpPr>
          <p:nvPr/>
        </p:nvCxnSpPr>
        <p:spPr>
          <a:xfrm>
            <a:off x="883207" y="6041912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76526203-A042-4D6D-8640-1022AF91D943}"/>
              </a:ext>
            </a:extLst>
          </p:cNvPr>
          <p:cNvSpPr/>
          <p:nvPr/>
        </p:nvSpPr>
        <p:spPr>
          <a:xfrm>
            <a:off x="764245" y="787059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A8E5416-9AD2-4449-84B0-606903837DAB}"/>
              </a:ext>
            </a:extLst>
          </p:cNvPr>
          <p:cNvSpPr/>
          <p:nvPr/>
        </p:nvSpPr>
        <p:spPr>
          <a:xfrm>
            <a:off x="4698777" y="0"/>
            <a:ext cx="827314" cy="31635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6422774-64A1-491D-B69E-73983807ACD3}"/>
              </a:ext>
            </a:extLst>
          </p:cNvPr>
          <p:cNvGrpSpPr/>
          <p:nvPr/>
        </p:nvGrpSpPr>
        <p:grpSpPr>
          <a:xfrm rot="8100000">
            <a:off x="4925506" y="2009831"/>
            <a:ext cx="373856" cy="449273"/>
            <a:chOff x="2416174" y="5307073"/>
            <a:chExt cx="896525" cy="1077378"/>
          </a:xfrm>
          <a:solidFill>
            <a:schemeClr val="bg1"/>
          </a:solidFill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8CCBF1A7-A2EB-4969-B770-B3D74CB9AA0B}"/>
                </a:ext>
              </a:extLst>
            </p:cNvPr>
            <p:cNvSpPr/>
            <p:nvPr/>
          </p:nvSpPr>
          <p:spPr>
            <a:xfrm>
              <a:off x="2416175" y="5397500"/>
              <a:ext cx="190500" cy="895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0CECC63A-9D8B-4E4C-8C71-6D5A8757B189}"/>
                </a:ext>
              </a:extLst>
            </p:cNvPr>
            <p:cNvSpPr/>
            <p:nvPr/>
          </p:nvSpPr>
          <p:spPr>
            <a:xfrm rot="16200000">
              <a:off x="2769187" y="5044488"/>
              <a:ext cx="190500" cy="8965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A669DBD3-AEE3-4458-BD86-3EF5DFD57EE3}"/>
                </a:ext>
              </a:extLst>
            </p:cNvPr>
            <p:cNvSpPr/>
            <p:nvPr/>
          </p:nvSpPr>
          <p:spPr>
            <a:xfrm rot="8100000">
              <a:off x="2769187" y="5307073"/>
              <a:ext cx="190500" cy="10773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1649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6CF30530-3476-4690-AEF4-444A213A0EDF}"/>
              </a:ext>
            </a:extLst>
          </p:cNvPr>
          <p:cNvGrpSpPr/>
          <p:nvPr/>
        </p:nvGrpSpPr>
        <p:grpSpPr>
          <a:xfrm>
            <a:off x="617574" y="658887"/>
            <a:ext cx="1036938" cy="1854034"/>
            <a:chOff x="1773969" y="5992839"/>
            <a:chExt cx="1036938" cy="1854034"/>
          </a:xfrm>
        </p:grpSpPr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C1D366C1-B599-4EF9-BBEC-DDD21967C553}"/>
                </a:ext>
              </a:extLst>
            </p:cNvPr>
            <p:cNvCxnSpPr>
              <a:cxnSpLocks/>
            </p:cNvCxnSpPr>
            <p:nvPr/>
          </p:nvCxnSpPr>
          <p:spPr>
            <a:xfrm>
              <a:off x="2810907" y="6083916"/>
              <a:ext cx="0" cy="774084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47E2C66-CD66-40D9-813E-A2BA840736B5}"/>
                </a:ext>
              </a:extLst>
            </p:cNvPr>
            <p:cNvSpPr txBox="1"/>
            <p:nvPr/>
          </p:nvSpPr>
          <p:spPr>
            <a:xfrm>
              <a:off x="1773969" y="5992839"/>
              <a:ext cx="553998" cy="916276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24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2018.</a:t>
              </a:r>
              <a:endParaRPr lang="zh-CN" altLang="en-US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1A9A272D-1988-45A5-B51D-430ABB820B1F}"/>
                </a:ext>
              </a:extLst>
            </p:cNvPr>
            <p:cNvSpPr txBox="1"/>
            <p:nvPr/>
          </p:nvSpPr>
          <p:spPr>
            <a:xfrm>
              <a:off x="2212609" y="5992839"/>
              <a:ext cx="553998" cy="1854034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24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11.16-11.30</a:t>
              </a:r>
              <a:endParaRPr lang="zh-CN" altLang="en-US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9A987BAD-5ADC-4ECA-AC5A-0C472D07ED31}"/>
              </a:ext>
            </a:extLst>
          </p:cNvPr>
          <p:cNvSpPr txBox="1"/>
          <p:nvPr/>
        </p:nvSpPr>
        <p:spPr>
          <a:xfrm>
            <a:off x="1701170" y="422120"/>
            <a:ext cx="2954655" cy="489172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18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50%</a:t>
            </a:r>
            <a:endParaRPr lang="zh-CN" altLang="en-US" sz="18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FA3F101-16D1-41B8-AE10-C1F9E37E7883}"/>
              </a:ext>
            </a:extLst>
          </p:cNvPr>
          <p:cNvSpPr/>
          <p:nvPr/>
        </p:nvSpPr>
        <p:spPr>
          <a:xfrm rot="5400000">
            <a:off x="8546017" y="2956704"/>
            <a:ext cx="561128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女</a:t>
            </a:r>
            <a:r>
              <a:rPr lang="en-US" altLang="zh-CN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</a:t>
            </a:r>
            <a:r>
              <a:rPr lang="zh-CN" altLang="en-US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友</a:t>
            </a:r>
            <a:r>
              <a:rPr lang="en-US" altLang="zh-CN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</a:t>
            </a:r>
            <a:r>
              <a:rPr lang="zh-CN" altLang="en-US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</a:t>
            </a:r>
            <a:r>
              <a:rPr lang="en-US" altLang="zh-CN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</a:t>
            </a:r>
            <a:r>
              <a:rPr lang="zh-CN" altLang="en-US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量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3A338E8-AD63-43EF-90AB-77B1CDDCD219}"/>
              </a:ext>
            </a:extLst>
          </p:cNvPr>
          <p:cNvSpPr/>
          <p:nvPr/>
        </p:nvSpPr>
        <p:spPr>
          <a:xfrm>
            <a:off x="4502746" y="4613261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CEC7D31-F2AB-46E4-9392-91DF8F6D72D6}"/>
              </a:ext>
            </a:extLst>
          </p:cNvPr>
          <p:cNvSpPr/>
          <p:nvPr/>
        </p:nvSpPr>
        <p:spPr>
          <a:xfrm>
            <a:off x="4502746" y="4949537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4EC867D-1F2C-4F43-993A-EB8F6CAC4C53}"/>
              </a:ext>
            </a:extLst>
          </p:cNvPr>
          <p:cNvSpPr/>
          <p:nvPr/>
        </p:nvSpPr>
        <p:spPr>
          <a:xfrm>
            <a:off x="4502746" y="5285812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7B10895-D44D-44FF-80D5-E7E0C81D7642}"/>
              </a:ext>
            </a:extLst>
          </p:cNvPr>
          <p:cNvSpPr/>
          <p:nvPr/>
        </p:nvSpPr>
        <p:spPr>
          <a:xfrm>
            <a:off x="4502746" y="5622088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CF0104B0-E1C2-4B00-893D-523CDB90882F}"/>
              </a:ext>
            </a:extLst>
          </p:cNvPr>
          <p:cNvSpPr/>
          <p:nvPr/>
        </p:nvSpPr>
        <p:spPr>
          <a:xfrm>
            <a:off x="4502746" y="5958364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D61D8CB4-3679-4199-9DF4-9D000D75BB2E}"/>
              </a:ext>
            </a:extLst>
          </p:cNvPr>
          <p:cNvSpPr/>
          <p:nvPr/>
        </p:nvSpPr>
        <p:spPr>
          <a:xfrm>
            <a:off x="6146071" y="3940709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92E6F1BC-9978-4472-9B5C-E351DB412E53}"/>
              </a:ext>
            </a:extLst>
          </p:cNvPr>
          <p:cNvSpPr/>
          <p:nvPr/>
        </p:nvSpPr>
        <p:spPr>
          <a:xfrm>
            <a:off x="6146071" y="4276985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903CD7E8-855A-4149-AB29-C090765CD30C}"/>
              </a:ext>
            </a:extLst>
          </p:cNvPr>
          <p:cNvSpPr/>
          <p:nvPr/>
        </p:nvSpPr>
        <p:spPr>
          <a:xfrm>
            <a:off x="6146071" y="4613261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1F21AB54-41CB-4128-8A85-CCA075940BA2}"/>
              </a:ext>
            </a:extLst>
          </p:cNvPr>
          <p:cNvSpPr/>
          <p:nvPr/>
        </p:nvSpPr>
        <p:spPr>
          <a:xfrm>
            <a:off x="6146071" y="4949537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72BE1FE-4BC1-4C97-9BDB-C2A9998831EF}"/>
              </a:ext>
            </a:extLst>
          </p:cNvPr>
          <p:cNvSpPr/>
          <p:nvPr/>
        </p:nvSpPr>
        <p:spPr>
          <a:xfrm>
            <a:off x="6146071" y="5285812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C913CDF2-63F8-49AB-8D12-37FE83EFB28E}"/>
              </a:ext>
            </a:extLst>
          </p:cNvPr>
          <p:cNvSpPr/>
          <p:nvPr/>
        </p:nvSpPr>
        <p:spPr>
          <a:xfrm>
            <a:off x="6146071" y="5622088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10C78111-292E-44CE-B124-2B7BB09BD766}"/>
              </a:ext>
            </a:extLst>
          </p:cNvPr>
          <p:cNvSpPr/>
          <p:nvPr/>
        </p:nvSpPr>
        <p:spPr>
          <a:xfrm>
            <a:off x="6146071" y="5958364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46AA86DA-8D7B-48D2-B33C-A44235325E85}"/>
              </a:ext>
            </a:extLst>
          </p:cNvPr>
          <p:cNvSpPr/>
          <p:nvPr/>
        </p:nvSpPr>
        <p:spPr>
          <a:xfrm>
            <a:off x="7789397" y="5622088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5E58A1EE-D096-403C-A2AE-6D3968E27218}"/>
              </a:ext>
            </a:extLst>
          </p:cNvPr>
          <p:cNvSpPr/>
          <p:nvPr/>
        </p:nvSpPr>
        <p:spPr>
          <a:xfrm>
            <a:off x="7789397" y="5958364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04D6AAD-8077-4B3E-B733-35F5EA9F055F}"/>
              </a:ext>
            </a:extLst>
          </p:cNvPr>
          <p:cNvSpPr/>
          <p:nvPr/>
        </p:nvSpPr>
        <p:spPr>
          <a:xfrm>
            <a:off x="9432722" y="2931882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288DBA4F-2A2B-4A7A-9AD8-8A2F81733BD7}"/>
              </a:ext>
            </a:extLst>
          </p:cNvPr>
          <p:cNvSpPr/>
          <p:nvPr/>
        </p:nvSpPr>
        <p:spPr>
          <a:xfrm>
            <a:off x="9432722" y="3268157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F0F145E0-E180-41A4-91F1-8C3276A0CB2A}"/>
              </a:ext>
            </a:extLst>
          </p:cNvPr>
          <p:cNvSpPr/>
          <p:nvPr/>
        </p:nvSpPr>
        <p:spPr>
          <a:xfrm>
            <a:off x="9432722" y="3604433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2BCDB2EE-AFD6-4328-99EF-9641016D0197}"/>
              </a:ext>
            </a:extLst>
          </p:cNvPr>
          <p:cNvSpPr/>
          <p:nvPr/>
        </p:nvSpPr>
        <p:spPr>
          <a:xfrm>
            <a:off x="9432722" y="3940709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1D05225A-B9E9-4443-BC2F-3551D8BCB860}"/>
              </a:ext>
            </a:extLst>
          </p:cNvPr>
          <p:cNvSpPr/>
          <p:nvPr/>
        </p:nvSpPr>
        <p:spPr>
          <a:xfrm>
            <a:off x="9432722" y="4276985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C12386D3-AC4C-409C-832B-3CB96F935B1B}"/>
              </a:ext>
            </a:extLst>
          </p:cNvPr>
          <p:cNvSpPr/>
          <p:nvPr/>
        </p:nvSpPr>
        <p:spPr>
          <a:xfrm>
            <a:off x="9432722" y="4613261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99603816-0D51-4113-8C60-F5BCACBFE02C}"/>
              </a:ext>
            </a:extLst>
          </p:cNvPr>
          <p:cNvSpPr/>
          <p:nvPr/>
        </p:nvSpPr>
        <p:spPr>
          <a:xfrm>
            <a:off x="9432722" y="4949537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4401DBE8-BA8F-4475-BBCE-A205129DACE7}"/>
              </a:ext>
            </a:extLst>
          </p:cNvPr>
          <p:cNvSpPr/>
          <p:nvPr/>
        </p:nvSpPr>
        <p:spPr>
          <a:xfrm>
            <a:off x="9432722" y="5285812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B4507A5F-0826-4442-9D80-4F392E5B4ED9}"/>
              </a:ext>
            </a:extLst>
          </p:cNvPr>
          <p:cNvSpPr/>
          <p:nvPr/>
        </p:nvSpPr>
        <p:spPr>
          <a:xfrm>
            <a:off x="9432722" y="5622088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470861A9-AB3D-410A-89F7-E442D6A6B04C}"/>
              </a:ext>
            </a:extLst>
          </p:cNvPr>
          <p:cNvSpPr/>
          <p:nvPr/>
        </p:nvSpPr>
        <p:spPr>
          <a:xfrm>
            <a:off x="9432722" y="5958364"/>
            <a:ext cx="1204686" cy="1514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53C6870-365B-4D8E-8AA2-F0208586829F}"/>
              </a:ext>
            </a:extLst>
          </p:cNvPr>
          <p:cNvSpPr/>
          <p:nvPr/>
        </p:nvSpPr>
        <p:spPr>
          <a:xfrm>
            <a:off x="9432722" y="658888"/>
            <a:ext cx="1204686" cy="2088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6FC16E47-42D4-4B06-8215-EDD571794B59}"/>
              </a:ext>
            </a:extLst>
          </p:cNvPr>
          <p:cNvSpPr/>
          <p:nvPr/>
        </p:nvSpPr>
        <p:spPr>
          <a:xfrm>
            <a:off x="7789397" y="658888"/>
            <a:ext cx="1204686" cy="47783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722200B4-B88C-4116-B953-EFB27EBA1FE1}"/>
              </a:ext>
            </a:extLst>
          </p:cNvPr>
          <p:cNvSpPr/>
          <p:nvPr/>
        </p:nvSpPr>
        <p:spPr>
          <a:xfrm>
            <a:off x="6146071" y="658887"/>
            <a:ext cx="1204686" cy="30970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52C481C5-325D-44F1-9191-85CBC8D9BB48}"/>
              </a:ext>
            </a:extLst>
          </p:cNvPr>
          <p:cNvSpPr/>
          <p:nvPr/>
        </p:nvSpPr>
        <p:spPr>
          <a:xfrm>
            <a:off x="4502746" y="658887"/>
            <a:ext cx="1204686" cy="37695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06A28D97-8784-4505-9516-EAB406451D96}"/>
              </a:ext>
            </a:extLst>
          </p:cNvPr>
          <p:cNvSpPr txBox="1"/>
          <p:nvPr/>
        </p:nvSpPr>
        <p:spPr>
          <a:xfrm>
            <a:off x="9432721" y="2100743"/>
            <a:ext cx="12046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30%</a:t>
            </a:r>
            <a:endParaRPr lang="zh-CN" altLang="en-US" sz="30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F6FB4CC7-015A-4341-A6A5-1D61F75CD703}"/>
              </a:ext>
            </a:extLst>
          </p:cNvPr>
          <p:cNvSpPr txBox="1"/>
          <p:nvPr/>
        </p:nvSpPr>
        <p:spPr>
          <a:xfrm>
            <a:off x="7789396" y="4790943"/>
            <a:ext cx="12046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76%</a:t>
            </a:r>
            <a:endParaRPr lang="zh-CN" altLang="en-US" sz="30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77DB4640-5372-4C10-A8BD-ECFF1B9CB87D}"/>
              </a:ext>
            </a:extLst>
          </p:cNvPr>
          <p:cNvSpPr txBox="1"/>
          <p:nvPr/>
        </p:nvSpPr>
        <p:spPr>
          <a:xfrm>
            <a:off x="6146508" y="3109282"/>
            <a:ext cx="12046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52%</a:t>
            </a:r>
            <a:endParaRPr lang="zh-CN" altLang="en-US" sz="30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4AC695BD-C6CB-49B0-B7B0-59123FB44ED0}"/>
              </a:ext>
            </a:extLst>
          </p:cNvPr>
          <p:cNvSpPr txBox="1"/>
          <p:nvPr/>
        </p:nvSpPr>
        <p:spPr>
          <a:xfrm>
            <a:off x="4502745" y="3782120"/>
            <a:ext cx="12046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61%</a:t>
            </a:r>
            <a:endParaRPr lang="zh-CN" altLang="en-US" sz="30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5210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83A108C-1A78-42B8-A392-330A8FD0BAE2}"/>
              </a:ext>
            </a:extLst>
          </p:cNvPr>
          <p:cNvSpPr/>
          <p:nvPr/>
        </p:nvSpPr>
        <p:spPr>
          <a:xfrm>
            <a:off x="5540606" y="3683246"/>
            <a:ext cx="56061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我，李汉三</a:t>
            </a:r>
            <a:endParaRPr lang="en-US" altLang="zh-CN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又肥来了。</a:t>
            </a:r>
            <a:endParaRPr lang="en-US" altLang="zh-CN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送你一个免费</a:t>
            </a:r>
            <a:r>
              <a:rPr lang="en-US" altLang="zh-CN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PPT</a:t>
            </a:r>
            <a:endParaRPr lang="zh-CN" altLang="en-US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FDDAC89-97CA-4056-8269-B6D3A9192158}"/>
              </a:ext>
            </a:extLst>
          </p:cNvPr>
          <p:cNvSpPr txBox="1"/>
          <p:nvPr/>
        </p:nvSpPr>
        <p:spPr>
          <a:xfrm>
            <a:off x="5540606" y="2066544"/>
            <a:ext cx="1659429" cy="1862048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zh-CN" altLang="en-US" sz="11500" dirty="0"/>
              <a:t>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B49AB0E-2A07-41B1-8BC0-B9A1224F6D2A}"/>
              </a:ext>
            </a:extLst>
          </p:cNvPr>
          <p:cNvSpPr txBox="1"/>
          <p:nvPr/>
        </p:nvSpPr>
        <p:spPr>
          <a:xfrm>
            <a:off x="5431730" y="1003840"/>
            <a:ext cx="400301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THREE</a:t>
            </a:r>
            <a:endParaRPr lang="zh-CN" altLang="en-US" sz="880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CA8D38D-B49E-4675-9DB0-07EEC4CF25A0}"/>
              </a:ext>
            </a:extLst>
          </p:cNvPr>
          <p:cNvSpPr txBox="1"/>
          <p:nvPr/>
        </p:nvSpPr>
        <p:spPr>
          <a:xfrm>
            <a:off x="3072384" y="3683246"/>
            <a:ext cx="19543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80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“</a:t>
            </a:r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9DF26B83-FEF5-4BA7-B806-AEF4C6FA0975}"/>
              </a:ext>
            </a:extLst>
          </p:cNvPr>
          <p:cNvSpPr/>
          <p:nvPr/>
        </p:nvSpPr>
        <p:spPr>
          <a:xfrm>
            <a:off x="-1069848" y="-1097280"/>
            <a:ext cx="2898648" cy="2898648"/>
          </a:xfrm>
          <a:prstGeom prst="donut">
            <a:avLst>
              <a:gd name="adj" fmla="val 18298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48739A0-A060-4B8F-A010-4E2419E5D169}"/>
              </a:ext>
            </a:extLst>
          </p:cNvPr>
          <p:cNvGrpSpPr/>
          <p:nvPr/>
        </p:nvGrpSpPr>
        <p:grpSpPr>
          <a:xfrm>
            <a:off x="10931423" y="780086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7B0ED9F1-EDEF-4CF3-9093-FF643EFF8E74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E630344-1D0B-444E-B470-9282FD28ADDA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1C5437F-8D91-4D12-81F3-FB7F3404FD0F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EC7734E-E5D3-49BA-BF5F-709B1EE7E4EA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9884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E5A100-9D6B-4A1E-8C13-C67A954576D7}"/>
              </a:ext>
            </a:extLst>
          </p:cNvPr>
          <p:cNvSpPr txBox="1"/>
          <p:nvPr/>
        </p:nvSpPr>
        <p:spPr>
          <a:xfrm rot="5400000">
            <a:off x="5544747" y="938610"/>
            <a:ext cx="245932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ING</a:t>
            </a:r>
            <a:endParaRPr lang="zh-CN" altLang="en-US" sz="960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AB2AE0E-9E15-4177-9B5A-682B5BDE70A2}"/>
              </a:ext>
            </a:extLst>
          </p:cNvPr>
          <p:cNvSpPr txBox="1"/>
          <p:nvPr/>
        </p:nvSpPr>
        <p:spPr>
          <a:xfrm>
            <a:off x="1874520" y="493776"/>
            <a:ext cx="4442242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6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设计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DAAAA8AA-E8E7-4827-A3A3-023A36F658EB}"/>
              </a:ext>
            </a:extLst>
          </p:cNvPr>
          <p:cNvSpPr/>
          <p:nvPr/>
        </p:nvSpPr>
        <p:spPr>
          <a:xfrm>
            <a:off x="940594" y="758952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8FC391D-95DC-4E2D-85A1-3E880AAD2C1A}"/>
              </a:ext>
            </a:extLst>
          </p:cNvPr>
          <p:cNvCxnSpPr>
            <a:cxnSpLocks/>
          </p:cNvCxnSpPr>
          <p:nvPr/>
        </p:nvCxnSpPr>
        <p:spPr>
          <a:xfrm>
            <a:off x="10607778" y="5274066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0ADF8BE9-8C20-484C-B53F-C8DC449A5180}"/>
              </a:ext>
            </a:extLst>
          </p:cNvPr>
          <p:cNvSpPr txBox="1"/>
          <p:nvPr/>
        </p:nvSpPr>
        <p:spPr>
          <a:xfrm>
            <a:off x="10565886" y="5396287"/>
            <a:ext cx="909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B02E202-83BC-4F6B-8135-3B4C64E1A98A}"/>
              </a:ext>
            </a:extLst>
          </p:cNvPr>
          <p:cNvSpPr txBox="1"/>
          <p:nvPr/>
        </p:nvSpPr>
        <p:spPr>
          <a:xfrm>
            <a:off x="9528742" y="5857952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9211FE3-164A-414E-8ECB-18E6D054C211}"/>
              </a:ext>
            </a:extLst>
          </p:cNvPr>
          <p:cNvSpPr/>
          <p:nvPr/>
        </p:nvSpPr>
        <p:spPr>
          <a:xfrm>
            <a:off x="1874519" y="3140654"/>
            <a:ext cx="482375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我说，益达。</a:t>
            </a:r>
            <a:endParaRPr lang="en-US" altLang="zh-CN" sz="4400" b="1" dirty="0">
              <a:solidFill>
                <a:schemeClr val="bg1">
                  <a:lumMod val="6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你这么久不更新，</a:t>
            </a:r>
            <a:endParaRPr lang="en-US" altLang="zh-CN" sz="4400" b="1" dirty="0">
              <a:solidFill>
                <a:schemeClr val="bg1">
                  <a:lumMod val="6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墨迹啥呢？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433AEEC-3B11-467D-9EA3-C6616A2A0A59}"/>
              </a:ext>
            </a:extLst>
          </p:cNvPr>
          <p:cNvSpPr/>
          <p:nvPr/>
        </p:nvSpPr>
        <p:spPr>
          <a:xfrm>
            <a:off x="10607778" y="0"/>
            <a:ext cx="773061" cy="27340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8E8B34FF-0892-49EB-B725-D285C1775E49}"/>
              </a:ext>
            </a:extLst>
          </p:cNvPr>
          <p:cNvSpPr/>
          <p:nvPr/>
        </p:nvSpPr>
        <p:spPr>
          <a:xfrm rot="10800000">
            <a:off x="10769824" y="2230923"/>
            <a:ext cx="448967" cy="376162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682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D9001F54-E5DD-4B01-8E2C-BE34E5C52E60}"/>
              </a:ext>
            </a:extLst>
          </p:cNvPr>
          <p:cNvSpPr/>
          <p:nvPr/>
        </p:nvSpPr>
        <p:spPr>
          <a:xfrm rot="10800000">
            <a:off x="4651829" y="1611085"/>
            <a:ext cx="2888343" cy="2888343"/>
          </a:xfrm>
          <a:prstGeom prst="ellipse">
            <a:avLst/>
          </a:prstGeom>
          <a:gradFill>
            <a:gsLst>
              <a:gs pos="0">
                <a:srgbClr val="FFFFFF"/>
              </a:gs>
              <a:gs pos="100000">
                <a:srgbClr val="F2F2F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0C8B86-253E-410C-A5FC-A3E2B8F10AEB}"/>
              </a:ext>
            </a:extLst>
          </p:cNvPr>
          <p:cNvSpPr/>
          <p:nvPr/>
        </p:nvSpPr>
        <p:spPr>
          <a:xfrm>
            <a:off x="3754567" y="3622385"/>
            <a:ext cx="503345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说</a:t>
            </a:r>
            <a:r>
              <a:rPr lang="en-US" altLang="zh-CN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点</a:t>
            </a:r>
            <a:r>
              <a:rPr lang="en-US" altLang="zh-CN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啥</a:t>
            </a:r>
            <a:r>
              <a:rPr lang="en-US" altLang="zh-CN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呢？</a:t>
            </a:r>
            <a:endParaRPr lang="zh-CN" altLang="en-US" sz="540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59CEBEB-3453-4A2A-BE06-D678D2D15866}"/>
              </a:ext>
            </a:extLst>
          </p:cNvPr>
          <p:cNvSpPr/>
          <p:nvPr/>
        </p:nvSpPr>
        <p:spPr>
          <a:xfrm>
            <a:off x="3687407" y="3119984"/>
            <a:ext cx="10663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shuō</a:t>
            </a:r>
            <a:endParaRPr lang="zh-CN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F1CDF23-4F88-4BAB-B25A-7B9C0FD24FDE}"/>
              </a:ext>
            </a:extLst>
          </p:cNvPr>
          <p:cNvSpPr/>
          <p:nvPr/>
        </p:nvSpPr>
        <p:spPr>
          <a:xfrm>
            <a:off x="4872530" y="3119984"/>
            <a:ext cx="9893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diǎn</a:t>
            </a:r>
            <a:endParaRPr lang="zh-CN" altLang="en-US" sz="2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0377159-CDFA-41B3-B363-D6CFE0CFBE83}"/>
              </a:ext>
            </a:extLst>
          </p:cNvPr>
          <p:cNvSpPr/>
          <p:nvPr/>
        </p:nvSpPr>
        <p:spPr>
          <a:xfrm>
            <a:off x="6046381" y="3119984"/>
            <a:ext cx="8210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shá</a:t>
            </a:r>
            <a:endParaRPr lang="zh-CN" altLang="en-US" sz="28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79FD182-07EC-4FF1-A873-B406DF4D8D6B}"/>
              </a:ext>
            </a:extLst>
          </p:cNvPr>
          <p:cNvSpPr/>
          <p:nvPr/>
        </p:nvSpPr>
        <p:spPr>
          <a:xfrm>
            <a:off x="7239250" y="3119984"/>
            <a:ext cx="6351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ne</a:t>
            </a:r>
            <a:endParaRPr lang="zh-CN" altLang="en-US" sz="2800" dirty="0">
              <a:solidFill>
                <a:schemeClr val="bg1">
                  <a:lumMod val="8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93BEDFFE-1EB6-447B-B58C-6334AB4B6F00}"/>
              </a:ext>
            </a:extLst>
          </p:cNvPr>
          <p:cNvGrpSpPr/>
          <p:nvPr/>
        </p:nvGrpSpPr>
        <p:grpSpPr>
          <a:xfrm>
            <a:off x="10931423" y="780086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287642A-3E35-4BB2-98DE-1E1477212345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800BC351-8204-43DB-B530-9D7949F1762F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2612A1F-CCD2-41A0-AB5C-1B6C62783275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7421B29-F2CF-4954-96D4-EEDA9691B6CD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CD8CE0E1-1308-492C-BDAE-9C07CF13796E}"/>
              </a:ext>
            </a:extLst>
          </p:cNvPr>
          <p:cNvSpPr/>
          <p:nvPr/>
        </p:nvSpPr>
        <p:spPr>
          <a:xfrm>
            <a:off x="891563" y="0"/>
            <a:ext cx="773061" cy="8249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28A4ED3E-C8AD-4ECE-A811-3AD90E87DD4A}"/>
              </a:ext>
            </a:extLst>
          </p:cNvPr>
          <p:cNvGrpSpPr/>
          <p:nvPr/>
        </p:nvGrpSpPr>
        <p:grpSpPr>
          <a:xfrm rot="13500000">
            <a:off x="1091164" y="149681"/>
            <a:ext cx="373856" cy="449273"/>
            <a:chOff x="2416174" y="5307073"/>
            <a:chExt cx="896525" cy="1077378"/>
          </a:xfrm>
          <a:solidFill>
            <a:schemeClr val="bg1"/>
          </a:solidFill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3B0BB4F-7900-418E-8B6A-5193735F6388}"/>
                </a:ext>
              </a:extLst>
            </p:cNvPr>
            <p:cNvSpPr/>
            <p:nvPr/>
          </p:nvSpPr>
          <p:spPr>
            <a:xfrm>
              <a:off x="2416175" y="5397500"/>
              <a:ext cx="190500" cy="895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604B0EDD-BCCC-4E48-B35D-0D285BB0C1DA}"/>
                </a:ext>
              </a:extLst>
            </p:cNvPr>
            <p:cNvSpPr/>
            <p:nvPr/>
          </p:nvSpPr>
          <p:spPr>
            <a:xfrm rot="16200000">
              <a:off x="2769187" y="5044488"/>
              <a:ext cx="190500" cy="8965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1BEB0779-8A75-44AD-A18F-78179216ED91}"/>
                </a:ext>
              </a:extLst>
            </p:cNvPr>
            <p:cNvSpPr/>
            <p:nvPr/>
          </p:nvSpPr>
          <p:spPr>
            <a:xfrm rot="8100000">
              <a:off x="2769187" y="5307073"/>
              <a:ext cx="190500" cy="10773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7" name="椭圆 136">
            <a:extLst>
              <a:ext uri="{FF2B5EF4-FFF2-40B4-BE49-F238E27FC236}">
                <a16:creationId xmlns:a16="http://schemas.microsoft.com/office/drawing/2014/main" id="{7968B0A5-E676-4054-94B5-9622AB6A6C39}"/>
              </a:ext>
            </a:extLst>
          </p:cNvPr>
          <p:cNvSpPr/>
          <p:nvPr/>
        </p:nvSpPr>
        <p:spPr>
          <a:xfrm>
            <a:off x="4327622" y="2349540"/>
            <a:ext cx="195209" cy="19520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椭圆 137">
            <a:extLst>
              <a:ext uri="{FF2B5EF4-FFF2-40B4-BE49-F238E27FC236}">
                <a16:creationId xmlns:a16="http://schemas.microsoft.com/office/drawing/2014/main" id="{AB207096-9C10-4F37-B596-5B0D0A9E216B}"/>
              </a:ext>
            </a:extLst>
          </p:cNvPr>
          <p:cNvSpPr/>
          <p:nvPr/>
        </p:nvSpPr>
        <p:spPr>
          <a:xfrm>
            <a:off x="4458603" y="2068652"/>
            <a:ext cx="195209" cy="19520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椭圆 138">
            <a:extLst>
              <a:ext uri="{FF2B5EF4-FFF2-40B4-BE49-F238E27FC236}">
                <a16:creationId xmlns:a16="http://schemas.microsoft.com/office/drawing/2014/main" id="{6DA7A4FB-4D55-46AE-B820-AB77028F8F95}"/>
              </a:ext>
            </a:extLst>
          </p:cNvPr>
          <p:cNvSpPr/>
          <p:nvPr/>
        </p:nvSpPr>
        <p:spPr>
          <a:xfrm>
            <a:off x="4636369" y="1814776"/>
            <a:ext cx="195209" cy="19520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椭圆 139">
            <a:extLst>
              <a:ext uri="{FF2B5EF4-FFF2-40B4-BE49-F238E27FC236}">
                <a16:creationId xmlns:a16="http://schemas.microsoft.com/office/drawing/2014/main" id="{CA79F50E-6B8C-4884-954C-6B59D318EF63}"/>
              </a:ext>
            </a:extLst>
          </p:cNvPr>
          <p:cNvSpPr/>
          <p:nvPr/>
        </p:nvSpPr>
        <p:spPr>
          <a:xfrm>
            <a:off x="4855520" y="1595625"/>
            <a:ext cx="195209" cy="19520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椭圆 140">
            <a:extLst>
              <a:ext uri="{FF2B5EF4-FFF2-40B4-BE49-F238E27FC236}">
                <a16:creationId xmlns:a16="http://schemas.microsoft.com/office/drawing/2014/main" id="{0F7556EB-EBE1-4026-88BD-0C8D08338836}"/>
              </a:ext>
            </a:extLst>
          </p:cNvPr>
          <p:cNvSpPr/>
          <p:nvPr/>
        </p:nvSpPr>
        <p:spPr>
          <a:xfrm>
            <a:off x="5109396" y="1417859"/>
            <a:ext cx="195209" cy="19520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椭圆 141">
            <a:extLst>
              <a:ext uri="{FF2B5EF4-FFF2-40B4-BE49-F238E27FC236}">
                <a16:creationId xmlns:a16="http://schemas.microsoft.com/office/drawing/2014/main" id="{E7C7B986-E64D-4041-875B-F025D6363AC1}"/>
              </a:ext>
            </a:extLst>
          </p:cNvPr>
          <p:cNvSpPr/>
          <p:nvPr/>
        </p:nvSpPr>
        <p:spPr>
          <a:xfrm>
            <a:off x="5390284" y="1286879"/>
            <a:ext cx="195209" cy="19520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椭圆 142">
            <a:extLst>
              <a:ext uri="{FF2B5EF4-FFF2-40B4-BE49-F238E27FC236}">
                <a16:creationId xmlns:a16="http://schemas.microsoft.com/office/drawing/2014/main" id="{E075CD64-E244-4027-9439-73571A9A42D9}"/>
              </a:ext>
            </a:extLst>
          </p:cNvPr>
          <p:cNvSpPr/>
          <p:nvPr/>
        </p:nvSpPr>
        <p:spPr>
          <a:xfrm>
            <a:off x="5689650" y="1206664"/>
            <a:ext cx="195209" cy="19520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椭圆 143">
            <a:extLst>
              <a:ext uri="{FF2B5EF4-FFF2-40B4-BE49-F238E27FC236}">
                <a16:creationId xmlns:a16="http://schemas.microsoft.com/office/drawing/2014/main" id="{66DD15D0-F88B-454F-BC3A-6CC148E03681}"/>
              </a:ext>
            </a:extLst>
          </p:cNvPr>
          <p:cNvSpPr/>
          <p:nvPr/>
        </p:nvSpPr>
        <p:spPr>
          <a:xfrm>
            <a:off x="5998396" y="1179652"/>
            <a:ext cx="195209" cy="19520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椭圆 144">
            <a:extLst>
              <a:ext uri="{FF2B5EF4-FFF2-40B4-BE49-F238E27FC236}">
                <a16:creationId xmlns:a16="http://schemas.microsoft.com/office/drawing/2014/main" id="{28FB1A46-B9FF-47C5-B50B-9F7CFF82501A}"/>
              </a:ext>
            </a:extLst>
          </p:cNvPr>
          <p:cNvSpPr/>
          <p:nvPr/>
        </p:nvSpPr>
        <p:spPr>
          <a:xfrm>
            <a:off x="6307142" y="1206664"/>
            <a:ext cx="195209" cy="19520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椭圆 145">
            <a:extLst>
              <a:ext uri="{FF2B5EF4-FFF2-40B4-BE49-F238E27FC236}">
                <a16:creationId xmlns:a16="http://schemas.microsoft.com/office/drawing/2014/main" id="{6B45A17A-3723-4B52-AEA3-B37DA822050E}"/>
              </a:ext>
            </a:extLst>
          </p:cNvPr>
          <p:cNvSpPr/>
          <p:nvPr/>
        </p:nvSpPr>
        <p:spPr>
          <a:xfrm>
            <a:off x="6606508" y="1286879"/>
            <a:ext cx="195209" cy="19520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椭圆 146">
            <a:extLst>
              <a:ext uri="{FF2B5EF4-FFF2-40B4-BE49-F238E27FC236}">
                <a16:creationId xmlns:a16="http://schemas.microsoft.com/office/drawing/2014/main" id="{236AAE34-9969-45E2-8765-F7158B654C07}"/>
              </a:ext>
            </a:extLst>
          </p:cNvPr>
          <p:cNvSpPr/>
          <p:nvPr/>
        </p:nvSpPr>
        <p:spPr>
          <a:xfrm>
            <a:off x="6887396" y="1417859"/>
            <a:ext cx="195209" cy="19520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椭圆 147">
            <a:extLst>
              <a:ext uri="{FF2B5EF4-FFF2-40B4-BE49-F238E27FC236}">
                <a16:creationId xmlns:a16="http://schemas.microsoft.com/office/drawing/2014/main" id="{4433396B-352B-4321-9F69-0565A6E77C11}"/>
              </a:ext>
            </a:extLst>
          </p:cNvPr>
          <p:cNvSpPr/>
          <p:nvPr/>
        </p:nvSpPr>
        <p:spPr>
          <a:xfrm>
            <a:off x="7141273" y="1595625"/>
            <a:ext cx="195209" cy="19520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椭圆 148">
            <a:extLst>
              <a:ext uri="{FF2B5EF4-FFF2-40B4-BE49-F238E27FC236}">
                <a16:creationId xmlns:a16="http://schemas.microsoft.com/office/drawing/2014/main" id="{795CF089-6227-48B9-B192-BB006D22E7EA}"/>
              </a:ext>
            </a:extLst>
          </p:cNvPr>
          <p:cNvSpPr/>
          <p:nvPr/>
        </p:nvSpPr>
        <p:spPr>
          <a:xfrm>
            <a:off x="7360423" y="1814776"/>
            <a:ext cx="195209" cy="19520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椭圆 149">
            <a:extLst>
              <a:ext uri="{FF2B5EF4-FFF2-40B4-BE49-F238E27FC236}">
                <a16:creationId xmlns:a16="http://schemas.microsoft.com/office/drawing/2014/main" id="{BA9CE0BF-CAC7-45ED-B9B1-E4F91DCED10B}"/>
              </a:ext>
            </a:extLst>
          </p:cNvPr>
          <p:cNvSpPr/>
          <p:nvPr/>
        </p:nvSpPr>
        <p:spPr>
          <a:xfrm>
            <a:off x="7538189" y="2068652"/>
            <a:ext cx="195209" cy="19520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椭圆 150">
            <a:extLst>
              <a:ext uri="{FF2B5EF4-FFF2-40B4-BE49-F238E27FC236}">
                <a16:creationId xmlns:a16="http://schemas.microsoft.com/office/drawing/2014/main" id="{5F808965-E198-4D97-B803-888CA4B53863}"/>
              </a:ext>
            </a:extLst>
          </p:cNvPr>
          <p:cNvSpPr/>
          <p:nvPr/>
        </p:nvSpPr>
        <p:spPr>
          <a:xfrm>
            <a:off x="7669169" y="2349540"/>
            <a:ext cx="195209" cy="19520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>
            <a:extLst>
              <a:ext uri="{FF2B5EF4-FFF2-40B4-BE49-F238E27FC236}">
                <a16:creationId xmlns:a16="http://schemas.microsoft.com/office/drawing/2014/main" id="{7A33374F-2ADF-4D67-B37F-B92E33419B4A}"/>
              </a:ext>
            </a:extLst>
          </p:cNvPr>
          <p:cNvSpPr txBox="1"/>
          <p:nvPr/>
        </p:nvSpPr>
        <p:spPr>
          <a:xfrm>
            <a:off x="5120413" y="1904274"/>
            <a:ext cx="195117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50</a:t>
            </a:r>
            <a:r>
              <a:rPr lang="en-US" altLang="zh-CN" sz="36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%</a:t>
            </a:r>
            <a:endParaRPr lang="zh-CN" altLang="en-US" sz="88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F7D4C7D8-685E-49EF-BF60-9AAB93810F13}"/>
              </a:ext>
            </a:extLst>
          </p:cNvPr>
          <p:cNvSpPr/>
          <p:nvPr/>
        </p:nvSpPr>
        <p:spPr>
          <a:xfrm>
            <a:off x="3704855" y="4628425"/>
            <a:ext cx="4782291" cy="15310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正如你所看到的，这是一个关于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的分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en-US" altLang="zh-CN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zhuang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享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(bi)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博客。因为工作的需要，我必须做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。但令人失望的是，我经常找不到能找到能满足我需要的东西。</a:t>
            </a:r>
          </a:p>
        </p:txBody>
      </p: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567C7C37-E789-4620-8DAE-31B89A722C67}"/>
              </a:ext>
            </a:extLst>
          </p:cNvPr>
          <p:cNvSpPr/>
          <p:nvPr/>
        </p:nvSpPr>
        <p:spPr>
          <a:xfrm>
            <a:off x="2381671" y="3622385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73C22B9A-35C6-4D17-A30A-A33CDAC87FCB}"/>
              </a:ext>
            </a:extLst>
          </p:cNvPr>
          <p:cNvSpPr/>
          <p:nvPr/>
        </p:nvSpPr>
        <p:spPr>
          <a:xfrm rot="10800000">
            <a:off x="8878286" y="3622385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71CEC8AA-09D8-4EB9-B701-C1B137A1FEA5}"/>
              </a:ext>
            </a:extLst>
          </p:cNvPr>
          <p:cNvCxnSpPr>
            <a:cxnSpLocks/>
          </p:cNvCxnSpPr>
          <p:nvPr/>
        </p:nvCxnSpPr>
        <p:spPr>
          <a:xfrm>
            <a:off x="10607778" y="5274066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2EBCA449-5DEE-4F95-A5C1-CC510D47E0DE}"/>
              </a:ext>
            </a:extLst>
          </p:cNvPr>
          <p:cNvSpPr txBox="1"/>
          <p:nvPr/>
        </p:nvSpPr>
        <p:spPr>
          <a:xfrm>
            <a:off x="10565886" y="5396287"/>
            <a:ext cx="909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6BB9569-904C-40B0-B2B0-0386A0985327}"/>
              </a:ext>
            </a:extLst>
          </p:cNvPr>
          <p:cNvSpPr txBox="1"/>
          <p:nvPr/>
        </p:nvSpPr>
        <p:spPr>
          <a:xfrm>
            <a:off x="9528742" y="5857952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1481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D04066C-58D8-4A70-8443-19A808DA772D}"/>
              </a:ext>
            </a:extLst>
          </p:cNvPr>
          <p:cNvSpPr/>
          <p:nvPr/>
        </p:nvSpPr>
        <p:spPr>
          <a:xfrm>
            <a:off x="0" y="1991878"/>
            <a:ext cx="5734050" cy="2926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3492BB0-5F93-4C4D-AE45-75084DF09CD1}"/>
              </a:ext>
            </a:extLst>
          </p:cNvPr>
          <p:cNvSpPr/>
          <p:nvPr/>
        </p:nvSpPr>
        <p:spPr>
          <a:xfrm>
            <a:off x="5885861" y="2254590"/>
            <a:ext cx="6581221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50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我说，益达。</a:t>
            </a:r>
            <a:endParaRPr lang="en-US" altLang="zh-CN" sz="50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50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你这么久不更新，</a:t>
            </a:r>
            <a:endParaRPr lang="en-US" altLang="zh-CN" sz="50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50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墨迹啥呢？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45BA5DD-2575-426F-BE35-F6B506FF53A1}"/>
              </a:ext>
            </a:extLst>
          </p:cNvPr>
          <p:cNvSpPr txBox="1"/>
          <p:nvPr/>
        </p:nvSpPr>
        <p:spPr>
          <a:xfrm>
            <a:off x="3603169" y="2187016"/>
            <a:ext cx="195117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50</a:t>
            </a:r>
            <a:r>
              <a:rPr lang="en-US" altLang="zh-CN" sz="36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%</a:t>
            </a:r>
            <a:endParaRPr lang="zh-CN" altLang="en-US" sz="88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4451E99E-EFE4-4254-BA70-11D8BECB2CC7}"/>
              </a:ext>
            </a:extLst>
          </p:cNvPr>
          <p:cNvCxnSpPr>
            <a:cxnSpLocks/>
          </p:cNvCxnSpPr>
          <p:nvPr/>
        </p:nvCxnSpPr>
        <p:spPr>
          <a:xfrm>
            <a:off x="3711800" y="3554163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E3B30C6B-23A8-4A55-8E73-2E9CDB8B5D84}"/>
              </a:ext>
            </a:extLst>
          </p:cNvPr>
          <p:cNvSpPr txBox="1"/>
          <p:nvPr/>
        </p:nvSpPr>
        <p:spPr>
          <a:xfrm>
            <a:off x="3619623" y="3676384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2018.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1DC9ABE-F67B-417F-8321-4394C7535BD7}"/>
              </a:ext>
            </a:extLst>
          </p:cNvPr>
          <p:cNvSpPr txBox="1"/>
          <p:nvPr/>
        </p:nvSpPr>
        <p:spPr>
          <a:xfrm>
            <a:off x="3619622" y="4138049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F03B85AD-6149-416D-B595-965798B0D219}"/>
              </a:ext>
            </a:extLst>
          </p:cNvPr>
          <p:cNvGrpSpPr/>
          <p:nvPr/>
        </p:nvGrpSpPr>
        <p:grpSpPr>
          <a:xfrm>
            <a:off x="10931423" y="5799761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DA0516DA-D0FB-4324-A583-18B11BD42F51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F0FFE693-F75D-4A59-A0C3-4B2FF3CE4D00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4FEE068-7667-487D-A130-2934A5355732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B8FDCC01-B41D-4C6D-A8C2-EB3D252DA060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48" name="任意多边形: 形状 47">
            <a:extLst>
              <a:ext uri="{FF2B5EF4-FFF2-40B4-BE49-F238E27FC236}">
                <a16:creationId xmlns:a16="http://schemas.microsoft.com/office/drawing/2014/main" id="{5435F49C-D138-4306-B6BE-A6DC68138D03}"/>
              </a:ext>
            </a:extLst>
          </p:cNvPr>
          <p:cNvSpPr/>
          <p:nvPr/>
        </p:nvSpPr>
        <p:spPr>
          <a:xfrm>
            <a:off x="2285762" y="2254590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794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BC57DA55-8E9C-465E-81C3-C322ECB10F3E}"/>
              </a:ext>
            </a:extLst>
          </p:cNvPr>
          <p:cNvSpPr txBox="1"/>
          <p:nvPr/>
        </p:nvSpPr>
        <p:spPr>
          <a:xfrm>
            <a:off x="10117505" y="5466951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×</a:t>
            </a:r>
            <a:endParaRPr lang="zh-CN" altLang="en-US" sz="4800" dirty="0">
              <a:latin typeface="思源黑体 CN ExtraLight" panose="020B0200000000000000" pitchFamily="34" charset="-122"/>
              <a:ea typeface="思源黑体 CN ExtraLight" panose="020B0200000000000000" pitchFamily="34" charset="-122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B610B3DE-8D53-45F8-8F1E-54186709B898}"/>
              </a:ext>
            </a:extLst>
          </p:cNvPr>
          <p:cNvGrpSpPr/>
          <p:nvPr/>
        </p:nvGrpSpPr>
        <p:grpSpPr>
          <a:xfrm>
            <a:off x="786048" y="739719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953AA2EC-3A5E-43B2-AA1C-F9BB1AC46665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FA2D5DE6-AE85-4965-8F2E-C150DDBDBFBB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A94183E6-D17F-4777-842B-6772808A8036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9AC12A5C-C03C-4CAF-8499-3A3A17F48F67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33" name="文本框 32">
            <a:extLst>
              <a:ext uri="{FF2B5EF4-FFF2-40B4-BE49-F238E27FC236}">
                <a16:creationId xmlns:a16="http://schemas.microsoft.com/office/drawing/2014/main" id="{3180B92D-0BB2-49C7-967D-F7610FA3BD14}"/>
              </a:ext>
            </a:extLst>
          </p:cNvPr>
          <p:cNvSpPr txBox="1"/>
          <p:nvPr/>
        </p:nvSpPr>
        <p:spPr>
          <a:xfrm>
            <a:off x="9363452" y="1382233"/>
            <a:ext cx="2308324" cy="400645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138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设计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6CB33C1-F37D-4518-8935-E514099AD1FC}"/>
              </a:ext>
            </a:extLst>
          </p:cNvPr>
          <p:cNvGrpSpPr/>
          <p:nvPr/>
        </p:nvGrpSpPr>
        <p:grpSpPr>
          <a:xfrm>
            <a:off x="4133255" y="344447"/>
            <a:ext cx="4943931" cy="5801476"/>
            <a:chOff x="6571655" y="489589"/>
            <a:chExt cx="4943931" cy="5801476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994CC18D-B8F7-444E-BF13-0AD9AC8DA9B8}"/>
                </a:ext>
              </a:extLst>
            </p:cNvPr>
            <p:cNvSpPr txBox="1"/>
            <p:nvPr/>
          </p:nvSpPr>
          <p:spPr>
            <a:xfrm>
              <a:off x="6571655" y="489589"/>
              <a:ext cx="2339102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01</a:t>
              </a:r>
              <a:endParaRPr lang="zh-CN" altLang="en-US" sz="138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D185F0AD-6DCA-4BF0-9C7B-AD21FF255C74}"/>
                </a:ext>
              </a:extLst>
            </p:cNvPr>
            <p:cNvSpPr/>
            <p:nvPr/>
          </p:nvSpPr>
          <p:spPr>
            <a:xfrm>
              <a:off x="6647367" y="1225903"/>
              <a:ext cx="2141553" cy="6588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15A5946D-F7E7-4098-B9EE-12544B12CCEC}"/>
                </a:ext>
              </a:extLst>
            </p:cNvPr>
            <p:cNvSpPr txBox="1"/>
            <p:nvPr/>
          </p:nvSpPr>
          <p:spPr>
            <a:xfrm>
              <a:off x="7036526" y="1139809"/>
              <a:ext cx="140936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/>
                <a:t>ONE</a:t>
              </a:r>
              <a:endParaRPr lang="zh-CN" altLang="en-US" sz="4800" dirty="0"/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1BADCC66-6FDE-41A8-8FE4-66977C70D8FC}"/>
                </a:ext>
              </a:extLst>
            </p:cNvPr>
            <p:cNvSpPr txBox="1"/>
            <p:nvPr/>
          </p:nvSpPr>
          <p:spPr>
            <a:xfrm>
              <a:off x="9176484" y="489589"/>
              <a:ext cx="2339102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02</a:t>
              </a:r>
              <a:endParaRPr lang="zh-CN" altLang="en-US" sz="138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EE40D4DA-CEFD-4A15-90E7-0E8C11326452}"/>
                </a:ext>
              </a:extLst>
            </p:cNvPr>
            <p:cNvSpPr/>
            <p:nvPr/>
          </p:nvSpPr>
          <p:spPr>
            <a:xfrm>
              <a:off x="9252196" y="1225903"/>
              <a:ext cx="2141553" cy="6588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ECC186F3-ACB3-4807-9FC1-DF72787BB9F9}"/>
                </a:ext>
              </a:extLst>
            </p:cNvPr>
            <p:cNvSpPr txBox="1"/>
            <p:nvPr/>
          </p:nvSpPr>
          <p:spPr>
            <a:xfrm>
              <a:off x="9641355" y="1139809"/>
              <a:ext cx="153279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/>
                <a:t>TWO</a:t>
              </a:r>
              <a:endParaRPr lang="zh-CN" altLang="en-US" sz="4800" dirty="0"/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C95DCF16-0709-4D94-BD4A-D8A24CF0E575}"/>
                </a:ext>
              </a:extLst>
            </p:cNvPr>
            <p:cNvSpPr txBox="1"/>
            <p:nvPr/>
          </p:nvSpPr>
          <p:spPr>
            <a:xfrm>
              <a:off x="6571655" y="3333867"/>
              <a:ext cx="2339102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03</a:t>
              </a:r>
              <a:endParaRPr lang="zh-CN" altLang="en-US" sz="138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B62A1EF4-A06E-418E-A243-6F8C163D84B3}"/>
                </a:ext>
              </a:extLst>
            </p:cNvPr>
            <p:cNvSpPr/>
            <p:nvPr/>
          </p:nvSpPr>
          <p:spPr>
            <a:xfrm>
              <a:off x="6670430" y="4070181"/>
              <a:ext cx="2141553" cy="6588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E5270755-70FE-4952-9B87-C91D0C5F9A9B}"/>
                </a:ext>
              </a:extLst>
            </p:cNvPr>
            <p:cNvSpPr txBox="1"/>
            <p:nvPr/>
          </p:nvSpPr>
          <p:spPr>
            <a:xfrm>
              <a:off x="6789664" y="3984087"/>
              <a:ext cx="190308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/>
                <a:t>THREE</a:t>
              </a:r>
              <a:endParaRPr lang="zh-CN" altLang="en-US" sz="4800" dirty="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07E275F3-85E8-4D0B-9C9C-C620A2D4BC75}"/>
                </a:ext>
              </a:extLst>
            </p:cNvPr>
            <p:cNvSpPr txBox="1"/>
            <p:nvPr/>
          </p:nvSpPr>
          <p:spPr>
            <a:xfrm>
              <a:off x="9176484" y="3333867"/>
              <a:ext cx="2339102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04</a:t>
              </a:r>
              <a:endParaRPr lang="zh-CN" altLang="en-US" sz="138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94F07571-98BE-4CEC-B9FA-F804B876AB55}"/>
                </a:ext>
              </a:extLst>
            </p:cNvPr>
            <p:cNvSpPr/>
            <p:nvPr/>
          </p:nvSpPr>
          <p:spPr>
            <a:xfrm>
              <a:off x="9275259" y="4070181"/>
              <a:ext cx="2141553" cy="6588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9C4F2493-FB63-4C1B-87E5-5B8AFF2773BD}"/>
                </a:ext>
              </a:extLst>
            </p:cNvPr>
            <p:cNvSpPr txBox="1"/>
            <p:nvPr/>
          </p:nvSpPr>
          <p:spPr>
            <a:xfrm>
              <a:off x="9491474" y="3984087"/>
              <a:ext cx="170912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/>
                <a:t>FOUR</a:t>
              </a:r>
              <a:endParaRPr lang="zh-CN" altLang="en-US" sz="4800" dirty="0"/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8BCF76F6-A106-4A23-B3F1-BB0484517106}"/>
                </a:ext>
              </a:extLst>
            </p:cNvPr>
            <p:cNvGrpSpPr/>
            <p:nvPr/>
          </p:nvGrpSpPr>
          <p:grpSpPr>
            <a:xfrm>
              <a:off x="7572704" y="2322076"/>
              <a:ext cx="337003" cy="359627"/>
              <a:chOff x="891563" y="0"/>
              <a:chExt cx="773061" cy="824959"/>
            </a:xfrm>
          </p:grpSpPr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6BAF6A32-6E34-4FEE-A7D4-D10E3C9FDBA2}"/>
                  </a:ext>
                </a:extLst>
              </p:cNvPr>
              <p:cNvSpPr/>
              <p:nvPr/>
            </p:nvSpPr>
            <p:spPr>
              <a:xfrm>
                <a:off x="891563" y="0"/>
                <a:ext cx="773061" cy="82495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40CDEDB6-8A24-40B9-9D8E-F4D22C86A5E7}"/>
                  </a:ext>
                </a:extLst>
              </p:cNvPr>
              <p:cNvGrpSpPr/>
              <p:nvPr/>
            </p:nvGrpSpPr>
            <p:grpSpPr>
              <a:xfrm rot="13500000">
                <a:off x="1091164" y="149681"/>
                <a:ext cx="373856" cy="449273"/>
                <a:chOff x="2416174" y="5307073"/>
                <a:chExt cx="896525" cy="1077378"/>
              </a:xfrm>
              <a:solidFill>
                <a:schemeClr val="bg1"/>
              </a:solidFill>
            </p:grpSpPr>
            <p:sp>
              <p:nvSpPr>
                <p:cNvPr id="39" name="矩形 38">
                  <a:extLst>
                    <a:ext uri="{FF2B5EF4-FFF2-40B4-BE49-F238E27FC236}">
                      <a16:creationId xmlns:a16="http://schemas.microsoft.com/office/drawing/2014/main" id="{A6BFBB3C-956D-47F0-8370-4D51572E09BB}"/>
                    </a:ext>
                  </a:extLst>
                </p:cNvPr>
                <p:cNvSpPr/>
                <p:nvPr/>
              </p:nvSpPr>
              <p:spPr>
                <a:xfrm>
                  <a:off x="2416175" y="5397500"/>
                  <a:ext cx="190500" cy="895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A9459D04-AD8B-4E89-8752-CE6A62879CFE}"/>
                    </a:ext>
                  </a:extLst>
                </p:cNvPr>
                <p:cNvSpPr/>
                <p:nvPr/>
              </p:nvSpPr>
              <p:spPr>
                <a:xfrm rot="16200000">
                  <a:off x="2769187" y="5044488"/>
                  <a:ext cx="190500" cy="89652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382B68EE-21B2-4157-9F97-5A8FF0AFF95E}"/>
                    </a:ext>
                  </a:extLst>
                </p:cNvPr>
                <p:cNvSpPr/>
                <p:nvPr/>
              </p:nvSpPr>
              <p:spPr>
                <a:xfrm rot="8100000">
                  <a:off x="2769187" y="5307073"/>
                  <a:ext cx="190500" cy="107737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CE5EA70B-440B-43D1-A37E-DF4E4ABF4C7A}"/>
                </a:ext>
              </a:extLst>
            </p:cNvPr>
            <p:cNvGrpSpPr/>
            <p:nvPr/>
          </p:nvGrpSpPr>
          <p:grpSpPr>
            <a:xfrm>
              <a:off x="10177533" y="2322076"/>
              <a:ext cx="337003" cy="359627"/>
              <a:chOff x="891563" y="0"/>
              <a:chExt cx="773061" cy="824959"/>
            </a:xfrm>
          </p:grpSpPr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87497146-D4FC-4359-81D7-21001E690EF8}"/>
                  </a:ext>
                </a:extLst>
              </p:cNvPr>
              <p:cNvSpPr/>
              <p:nvPr/>
            </p:nvSpPr>
            <p:spPr>
              <a:xfrm>
                <a:off x="891563" y="0"/>
                <a:ext cx="773061" cy="82495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3" name="组合 62">
                <a:extLst>
                  <a:ext uri="{FF2B5EF4-FFF2-40B4-BE49-F238E27FC236}">
                    <a16:creationId xmlns:a16="http://schemas.microsoft.com/office/drawing/2014/main" id="{16A1717A-604C-4932-B0F6-31A5E9658C22}"/>
                  </a:ext>
                </a:extLst>
              </p:cNvPr>
              <p:cNvGrpSpPr/>
              <p:nvPr/>
            </p:nvGrpSpPr>
            <p:grpSpPr>
              <a:xfrm rot="13500000">
                <a:off x="1091164" y="149681"/>
                <a:ext cx="373856" cy="449273"/>
                <a:chOff x="2416174" y="5307073"/>
                <a:chExt cx="896525" cy="1077378"/>
              </a:xfrm>
              <a:solidFill>
                <a:schemeClr val="bg1"/>
              </a:solidFill>
            </p:grpSpPr>
            <p:sp>
              <p:nvSpPr>
                <p:cNvPr id="64" name="矩形 63">
                  <a:extLst>
                    <a:ext uri="{FF2B5EF4-FFF2-40B4-BE49-F238E27FC236}">
                      <a16:creationId xmlns:a16="http://schemas.microsoft.com/office/drawing/2014/main" id="{DBE2ABDD-6DBD-42C8-90C3-8C6192705CEC}"/>
                    </a:ext>
                  </a:extLst>
                </p:cNvPr>
                <p:cNvSpPr/>
                <p:nvPr/>
              </p:nvSpPr>
              <p:spPr>
                <a:xfrm>
                  <a:off x="2416175" y="5397500"/>
                  <a:ext cx="190500" cy="895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" name="矩形 64">
                  <a:extLst>
                    <a:ext uri="{FF2B5EF4-FFF2-40B4-BE49-F238E27FC236}">
                      <a16:creationId xmlns:a16="http://schemas.microsoft.com/office/drawing/2014/main" id="{684035EC-473A-4ADA-9D21-A20431D1F5C3}"/>
                    </a:ext>
                  </a:extLst>
                </p:cNvPr>
                <p:cNvSpPr/>
                <p:nvPr/>
              </p:nvSpPr>
              <p:spPr>
                <a:xfrm rot="16200000">
                  <a:off x="2769187" y="5044488"/>
                  <a:ext cx="190500" cy="89652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" name="矩形 65">
                  <a:extLst>
                    <a:ext uri="{FF2B5EF4-FFF2-40B4-BE49-F238E27FC236}">
                      <a16:creationId xmlns:a16="http://schemas.microsoft.com/office/drawing/2014/main" id="{2B006062-B390-4CEA-9450-0132D6390B9E}"/>
                    </a:ext>
                  </a:extLst>
                </p:cNvPr>
                <p:cNvSpPr/>
                <p:nvPr/>
              </p:nvSpPr>
              <p:spPr>
                <a:xfrm rot="8100000">
                  <a:off x="2769187" y="5307073"/>
                  <a:ext cx="190500" cy="107737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F9A9AFBD-1A67-4199-8F26-E9927103CA73}"/>
                </a:ext>
              </a:extLst>
            </p:cNvPr>
            <p:cNvSpPr/>
            <p:nvPr/>
          </p:nvSpPr>
          <p:spPr>
            <a:xfrm>
              <a:off x="6647368" y="2622943"/>
              <a:ext cx="2263390" cy="7923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这是一个关于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PPT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的分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(</a:t>
              </a:r>
              <a:r>
                <a:rPr lang="en-US" altLang="zh-CN" sz="16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zhuang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)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享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(bi)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博客。</a:t>
              </a:r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D161905F-6891-417C-B0A0-9CDC6C6F43D2}"/>
                </a:ext>
              </a:extLst>
            </p:cNvPr>
            <p:cNvSpPr/>
            <p:nvPr/>
          </p:nvSpPr>
          <p:spPr>
            <a:xfrm>
              <a:off x="9197024" y="2622943"/>
              <a:ext cx="2263390" cy="7923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这是一个关于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PPT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的分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(</a:t>
              </a:r>
              <a:r>
                <a:rPr lang="en-US" altLang="zh-CN" sz="16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zhuang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)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享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(bi)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博客。</a:t>
              </a:r>
            </a:p>
          </p:txBody>
        </p:sp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6DF1E653-4A0A-4F1D-BD6E-7A986DDAEF5A}"/>
                </a:ext>
              </a:extLst>
            </p:cNvPr>
            <p:cNvGrpSpPr/>
            <p:nvPr/>
          </p:nvGrpSpPr>
          <p:grpSpPr>
            <a:xfrm>
              <a:off x="7572704" y="5197802"/>
              <a:ext cx="337003" cy="359627"/>
              <a:chOff x="891563" y="0"/>
              <a:chExt cx="773061" cy="824959"/>
            </a:xfrm>
          </p:grpSpPr>
          <p:sp>
            <p:nvSpPr>
              <p:cNvPr id="82" name="矩形 81">
                <a:extLst>
                  <a:ext uri="{FF2B5EF4-FFF2-40B4-BE49-F238E27FC236}">
                    <a16:creationId xmlns:a16="http://schemas.microsoft.com/office/drawing/2014/main" id="{487764DF-2952-4229-9E8E-9277D13E6716}"/>
                  </a:ext>
                </a:extLst>
              </p:cNvPr>
              <p:cNvSpPr/>
              <p:nvPr/>
            </p:nvSpPr>
            <p:spPr>
              <a:xfrm>
                <a:off x="891563" y="0"/>
                <a:ext cx="773061" cy="82495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3" name="组合 82">
                <a:extLst>
                  <a:ext uri="{FF2B5EF4-FFF2-40B4-BE49-F238E27FC236}">
                    <a16:creationId xmlns:a16="http://schemas.microsoft.com/office/drawing/2014/main" id="{D440AA0E-358B-4874-AC18-3D32174D2AA6}"/>
                  </a:ext>
                </a:extLst>
              </p:cNvPr>
              <p:cNvGrpSpPr/>
              <p:nvPr/>
            </p:nvGrpSpPr>
            <p:grpSpPr>
              <a:xfrm rot="13500000">
                <a:off x="1091164" y="149681"/>
                <a:ext cx="373856" cy="449273"/>
                <a:chOff x="2416174" y="5307073"/>
                <a:chExt cx="896525" cy="1077378"/>
              </a:xfrm>
              <a:solidFill>
                <a:schemeClr val="bg1"/>
              </a:solidFill>
            </p:grpSpPr>
            <p:sp>
              <p:nvSpPr>
                <p:cNvPr id="84" name="矩形 83">
                  <a:extLst>
                    <a:ext uri="{FF2B5EF4-FFF2-40B4-BE49-F238E27FC236}">
                      <a16:creationId xmlns:a16="http://schemas.microsoft.com/office/drawing/2014/main" id="{1119B859-17E6-4E7C-B45C-0967DBA52161}"/>
                    </a:ext>
                  </a:extLst>
                </p:cNvPr>
                <p:cNvSpPr/>
                <p:nvPr/>
              </p:nvSpPr>
              <p:spPr>
                <a:xfrm>
                  <a:off x="2416175" y="5397500"/>
                  <a:ext cx="190500" cy="895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049A88E2-16F9-4B5E-837B-52632DC67414}"/>
                    </a:ext>
                  </a:extLst>
                </p:cNvPr>
                <p:cNvSpPr/>
                <p:nvPr/>
              </p:nvSpPr>
              <p:spPr>
                <a:xfrm rot="16200000">
                  <a:off x="2769187" y="5044488"/>
                  <a:ext cx="190500" cy="89652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6" name="矩形 85">
                  <a:extLst>
                    <a:ext uri="{FF2B5EF4-FFF2-40B4-BE49-F238E27FC236}">
                      <a16:creationId xmlns:a16="http://schemas.microsoft.com/office/drawing/2014/main" id="{6035673E-C230-41DD-8F00-CFBACF1FD749}"/>
                    </a:ext>
                  </a:extLst>
                </p:cNvPr>
                <p:cNvSpPr/>
                <p:nvPr/>
              </p:nvSpPr>
              <p:spPr>
                <a:xfrm rot="8100000">
                  <a:off x="2769187" y="5307073"/>
                  <a:ext cx="190500" cy="107737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87" name="组合 86">
              <a:extLst>
                <a:ext uri="{FF2B5EF4-FFF2-40B4-BE49-F238E27FC236}">
                  <a16:creationId xmlns:a16="http://schemas.microsoft.com/office/drawing/2014/main" id="{6D3C1B67-C831-41F4-A4B2-D2B8FF499502}"/>
                </a:ext>
              </a:extLst>
            </p:cNvPr>
            <p:cNvGrpSpPr/>
            <p:nvPr/>
          </p:nvGrpSpPr>
          <p:grpSpPr>
            <a:xfrm>
              <a:off x="10177533" y="5197802"/>
              <a:ext cx="337003" cy="359627"/>
              <a:chOff x="891563" y="0"/>
              <a:chExt cx="773061" cy="824959"/>
            </a:xfrm>
          </p:grpSpPr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0311E922-6C10-468D-BADA-A9A27763CE41}"/>
                  </a:ext>
                </a:extLst>
              </p:cNvPr>
              <p:cNvSpPr/>
              <p:nvPr/>
            </p:nvSpPr>
            <p:spPr>
              <a:xfrm>
                <a:off x="891563" y="0"/>
                <a:ext cx="773061" cy="82495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9" name="组合 88">
                <a:extLst>
                  <a:ext uri="{FF2B5EF4-FFF2-40B4-BE49-F238E27FC236}">
                    <a16:creationId xmlns:a16="http://schemas.microsoft.com/office/drawing/2014/main" id="{3B49D0B4-4D1D-435C-91C1-3659E4EF5EE2}"/>
                  </a:ext>
                </a:extLst>
              </p:cNvPr>
              <p:cNvGrpSpPr/>
              <p:nvPr/>
            </p:nvGrpSpPr>
            <p:grpSpPr>
              <a:xfrm rot="13500000">
                <a:off x="1091164" y="149681"/>
                <a:ext cx="373856" cy="449273"/>
                <a:chOff x="2416174" y="5307073"/>
                <a:chExt cx="896525" cy="1077378"/>
              </a:xfrm>
              <a:solidFill>
                <a:schemeClr val="bg1"/>
              </a:solidFill>
            </p:grpSpPr>
            <p:sp>
              <p:nvSpPr>
                <p:cNvPr id="90" name="矩形 89">
                  <a:extLst>
                    <a:ext uri="{FF2B5EF4-FFF2-40B4-BE49-F238E27FC236}">
                      <a16:creationId xmlns:a16="http://schemas.microsoft.com/office/drawing/2014/main" id="{6D6980B9-4DA4-4033-AB6D-278020FFC529}"/>
                    </a:ext>
                  </a:extLst>
                </p:cNvPr>
                <p:cNvSpPr/>
                <p:nvPr/>
              </p:nvSpPr>
              <p:spPr>
                <a:xfrm>
                  <a:off x="2416175" y="5397500"/>
                  <a:ext cx="190500" cy="895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矩形 90">
                  <a:extLst>
                    <a:ext uri="{FF2B5EF4-FFF2-40B4-BE49-F238E27FC236}">
                      <a16:creationId xmlns:a16="http://schemas.microsoft.com/office/drawing/2014/main" id="{88C9D6AB-87E2-4494-B963-EF33BD92DDAA}"/>
                    </a:ext>
                  </a:extLst>
                </p:cNvPr>
                <p:cNvSpPr/>
                <p:nvPr/>
              </p:nvSpPr>
              <p:spPr>
                <a:xfrm rot="16200000">
                  <a:off x="2769187" y="5044488"/>
                  <a:ext cx="190500" cy="89652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2" name="矩形 91">
                  <a:extLst>
                    <a:ext uri="{FF2B5EF4-FFF2-40B4-BE49-F238E27FC236}">
                      <a16:creationId xmlns:a16="http://schemas.microsoft.com/office/drawing/2014/main" id="{427DE965-26D8-4098-B0C3-74B8CE25DBA5}"/>
                    </a:ext>
                  </a:extLst>
                </p:cNvPr>
                <p:cNvSpPr/>
                <p:nvPr/>
              </p:nvSpPr>
              <p:spPr>
                <a:xfrm rot="8100000">
                  <a:off x="2769187" y="5307073"/>
                  <a:ext cx="190500" cy="107737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9CCDCD40-944B-446A-B0E4-5A496963B4C4}"/>
                </a:ext>
              </a:extLst>
            </p:cNvPr>
            <p:cNvSpPr/>
            <p:nvPr/>
          </p:nvSpPr>
          <p:spPr>
            <a:xfrm>
              <a:off x="6647368" y="5498669"/>
              <a:ext cx="2263390" cy="7923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这是一个关于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PPT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的分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(</a:t>
              </a:r>
              <a:r>
                <a:rPr lang="en-US" altLang="zh-CN" sz="16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zhuang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)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享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(bi)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博客。</a:t>
              </a:r>
            </a:p>
          </p:txBody>
        </p:sp>
        <p:sp>
          <p:nvSpPr>
            <p:cNvPr id="94" name="矩形 93">
              <a:extLst>
                <a:ext uri="{FF2B5EF4-FFF2-40B4-BE49-F238E27FC236}">
                  <a16:creationId xmlns:a16="http://schemas.microsoft.com/office/drawing/2014/main" id="{9522980B-5960-4FF9-B4DC-78573788C417}"/>
                </a:ext>
              </a:extLst>
            </p:cNvPr>
            <p:cNvSpPr/>
            <p:nvPr/>
          </p:nvSpPr>
          <p:spPr>
            <a:xfrm>
              <a:off x="9197024" y="5498669"/>
              <a:ext cx="2263390" cy="7923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这是一个关于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PPT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的分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(</a:t>
              </a:r>
              <a:r>
                <a:rPr lang="en-US" altLang="zh-CN" sz="16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zhuang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)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享</a:t>
              </a: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(bi)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博客。</a:t>
              </a:r>
            </a:p>
          </p:txBody>
        </p:sp>
      </p:grpSp>
      <p:sp>
        <p:nvSpPr>
          <p:cNvPr id="101" name="文本框 100">
            <a:extLst>
              <a:ext uri="{FF2B5EF4-FFF2-40B4-BE49-F238E27FC236}">
                <a16:creationId xmlns:a16="http://schemas.microsoft.com/office/drawing/2014/main" id="{16979033-F378-4260-9E5E-5A1825E0041D}"/>
              </a:ext>
            </a:extLst>
          </p:cNvPr>
          <p:cNvSpPr txBox="1"/>
          <p:nvPr/>
        </p:nvSpPr>
        <p:spPr>
          <a:xfrm>
            <a:off x="10117505" y="551048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×</a:t>
            </a:r>
            <a:endParaRPr lang="zh-CN" altLang="en-US" sz="4800" dirty="0">
              <a:latin typeface="思源黑体 CN ExtraLight" panose="020B0200000000000000" pitchFamily="34" charset="-122"/>
              <a:ea typeface="思源黑体 CN ExtraLight" panose="020B02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9090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83A108C-1A78-42B8-A392-330A8FD0BAE2}"/>
              </a:ext>
            </a:extLst>
          </p:cNvPr>
          <p:cNvSpPr/>
          <p:nvPr/>
        </p:nvSpPr>
        <p:spPr>
          <a:xfrm>
            <a:off x="5540606" y="3683246"/>
            <a:ext cx="56061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我，李汉三</a:t>
            </a:r>
            <a:endParaRPr lang="en-US" altLang="zh-CN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又肥来了。</a:t>
            </a:r>
            <a:endParaRPr lang="en-US" altLang="zh-CN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送你一个免费</a:t>
            </a:r>
            <a:r>
              <a:rPr lang="en-US" altLang="zh-CN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PPT</a:t>
            </a:r>
            <a:endParaRPr lang="zh-CN" altLang="en-US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FDDAC89-97CA-4056-8269-B6D3A9192158}"/>
              </a:ext>
            </a:extLst>
          </p:cNvPr>
          <p:cNvSpPr txBox="1"/>
          <p:nvPr/>
        </p:nvSpPr>
        <p:spPr>
          <a:xfrm>
            <a:off x="5540606" y="2066544"/>
            <a:ext cx="1659429" cy="1862048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zh-CN" altLang="en-US" sz="11500" dirty="0"/>
              <a:t>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B49AB0E-2A07-41B1-8BC0-B9A1224F6D2A}"/>
              </a:ext>
            </a:extLst>
          </p:cNvPr>
          <p:cNvSpPr txBox="1"/>
          <p:nvPr/>
        </p:nvSpPr>
        <p:spPr>
          <a:xfrm>
            <a:off x="5431730" y="1003840"/>
            <a:ext cx="339798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FOUR</a:t>
            </a:r>
            <a:endParaRPr lang="zh-CN" altLang="en-US" sz="880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CA8D38D-B49E-4675-9DB0-07EEC4CF25A0}"/>
              </a:ext>
            </a:extLst>
          </p:cNvPr>
          <p:cNvSpPr txBox="1"/>
          <p:nvPr/>
        </p:nvSpPr>
        <p:spPr>
          <a:xfrm>
            <a:off x="3072384" y="3683246"/>
            <a:ext cx="19543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80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“</a:t>
            </a:r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9DF26B83-FEF5-4BA7-B806-AEF4C6FA0975}"/>
              </a:ext>
            </a:extLst>
          </p:cNvPr>
          <p:cNvSpPr/>
          <p:nvPr/>
        </p:nvSpPr>
        <p:spPr>
          <a:xfrm>
            <a:off x="-1069848" y="-1097280"/>
            <a:ext cx="2898648" cy="2898648"/>
          </a:xfrm>
          <a:prstGeom prst="donut">
            <a:avLst>
              <a:gd name="adj" fmla="val 18298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48739A0-A060-4B8F-A010-4E2419E5D169}"/>
              </a:ext>
            </a:extLst>
          </p:cNvPr>
          <p:cNvGrpSpPr/>
          <p:nvPr/>
        </p:nvGrpSpPr>
        <p:grpSpPr>
          <a:xfrm>
            <a:off x="10931423" y="780086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7B0ED9F1-EDEF-4CF3-9093-FF643EFF8E74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E630344-1D0B-444E-B470-9282FD28ADDA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1C5437F-8D91-4D12-81F3-FB7F3404FD0F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EC7734E-E5D3-49BA-BF5F-709B1EE7E4EA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67835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4F3816B-3EB7-4700-8519-FBE80F4AF32C}"/>
              </a:ext>
            </a:extLst>
          </p:cNvPr>
          <p:cNvSpPr/>
          <p:nvPr/>
        </p:nvSpPr>
        <p:spPr>
          <a:xfrm>
            <a:off x="799771" y="4017790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我说，益达。</a:t>
            </a:r>
            <a:endParaRPr lang="en-US" altLang="zh-CN" sz="36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你这么久不更新，</a:t>
            </a:r>
            <a:endParaRPr lang="en-US" altLang="zh-CN" sz="36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墨迹啥呢？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5CDCEF0-B4E4-4985-9955-C8507E884E30}"/>
              </a:ext>
            </a:extLst>
          </p:cNvPr>
          <p:cNvCxnSpPr>
            <a:cxnSpLocks/>
          </p:cNvCxnSpPr>
          <p:nvPr/>
        </p:nvCxnSpPr>
        <p:spPr>
          <a:xfrm>
            <a:off x="10524899" y="5011350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EBDC74D6-25C7-4C05-A231-6FF533DA655A}"/>
              </a:ext>
            </a:extLst>
          </p:cNvPr>
          <p:cNvSpPr txBox="1"/>
          <p:nvPr/>
        </p:nvSpPr>
        <p:spPr>
          <a:xfrm>
            <a:off x="10483007" y="5133571"/>
            <a:ext cx="909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FA4494A-AF3C-4B51-982A-9CB53297179B}"/>
              </a:ext>
            </a:extLst>
          </p:cNvPr>
          <p:cNvSpPr txBox="1"/>
          <p:nvPr/>
        </p:nvSpPr>
        <p:spPr>
          <a:xfrm>
            <a:off x="9445863" y="5595236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0E1038F0-66E1-465B-AC2F-1617BDB50048}"/>
              </a:ext>
            </a:extLst>
          </p:cNvPr>
          <p:cNvCxnSpPr>
            <a:cxnSpLocks/>
          </p:cNvCxnSpPr>
          <p:nvPr/>
        </p:nvCxnSpPr>
        <p:spPr>
          <a:xfrm>
            <a:off x="914071" y="5898200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id="{3D01FE17-50F2-4556-9258-0EA2F90AD7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1367" b="18061"/>
          <a:stretch/>
        </p:blipFill>
        <p:spPr>
          <a:xfrm>
            <a:off x="926770" y="1991584"/>
            <a:ext cx="10371189" cy="1600200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EE28C17D-AB1A-4E64-9420-12A9D90B4175}"/>
              </a:ext>
            </a:extLst>
          </p:cNvPr>
          <p:cNvSpPr/>
          <p:nvPr/>
        </p:nvSpPr>
        <p:spPr>
          <a:xfrm>
            <a:off x="5900071" y="801101"/>
            <a:ext cx="5397888" cy="175323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3B38B1A-5C6D-49AF-AD53-F7539518E167}"/>
              </a:ext>
            </a:extLst>
          </p:cNvPr>
          <p:cNvSpPr/>
          <p:nvPr/>
        </p:nvSpPr>
        <p:spPr>
          <a:xfrm>
            <a:off x="6258405" y="1550116"/>
            <a:ext cx="4681220" cy="707886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dist"/>
            <a:r>
              <a:rPr lang="zh-CN" altLang="en-US" sz="4000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你</a:t>
            </a:r>
            <a:r>
              <a:rPr lang="en-US" altLang="zh-CN" sz="4000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4000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的</a:t>
            </a:r>
            <a:r>
              <a:rPr lang="en-US" altLang="zh-CN" sz="4000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4000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益</a:t>
            </a:r>
            <a:r>
              <a:rPr lang="en-US" altLang="zh-CN" sz="4000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4000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达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E3EA68-27B7-4530-AB5E-649CEFA79C66}"/>
              </a:ext>
            </a:extLst>
          </p:cNvPr>
          <p:cNvSpPr txBox="1"/>
          <p:nvPr/>
        </p:nvSpPr>
        <p:spPr>
          <a:xfrm>
            <a:off x="6258405" y="986020"/>
            <a:ext cx="4681220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pPr algn="dist"/>
            <a:r>
              <a:rPr lang="en-US" altLang="zh-CN" dirty="0"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Say something here</a:t>
            </a:r>
            <a:endParaRPr lang="zh-CN" altLang="en-US" dirty="0">
              <a:latin typeface="思源黑体 CN ExtraLight" panose="020B0200000000000000" pitchFamily="34" charset="-122"/>
              <a:ea typeface="思源黑体 CN ExtraLight" panose="020B0200000000000000" pitchFamily="34" charset="-122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76B9F3A7-B46F-4535-A9EE-9570C68A4A8E}"/>
              </a:ext>
            </a:extLst>
          </p:cNvPr>
          <p:cNvGrpSpPr/>
          <p:nvPr/>
        </p:nvGrpSpPr>
        <p:grpSpPr>
          <a:xfrm rot="16200000">
            <a:off x="5075115" y="801100"/>
            <a:ext cx="824958" cy="824959"/>
            <a:chOff x="10579885" y="2"/>
            <a:chExt cx="824958" cy="824959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9E69191B-663D-451F-A24B-2491FBB4CAD9}"/>
                </a:ext>
              </a:extLst>
            </p:cNvPr>
            <p:cNvSpPr/>
            <p:nvPr/>
          </p:nvSpPr>
          <p:spPr>
            <a:xfrm>
              <a:off x="10579885" y="2"/>
              <a:ext cx="824958" cy="8249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B979C4C8-3D71-4884-9084-C5B99BF68945}"/>
                </a:ext>
              </a:extLst>
            </p:cNvPr>
            <p:cNvGrpSpPr/>
            <p:nvPr/>
          </p:nvGrpSpPr>
          <p:grpSpPr>
            <a:xfrm rot="13500000">
              <a:off x="10807379" y="149681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BB5E680D-757D-4BB5-9358-3723A24B342B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CA67AC99-3EC5-4428-A36A-C1E15EC4C123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BB046ABF-4586-48B6-AB28-E1776B4969E5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01A6F22-83E4-4D32-8FE2-A6C31D76482A}"/>
              </a:ext>
            </a:extLst>
          </p:cNvPr>
          <p:cNvGrpSpPr/>
          <p:nvPr/>
        </p:nvGrpSpPr>
        <p:grpSpPr>
          <a:xfrm>
            <a:off x="10524898" y="4074128"/>
            <a:ext cx="773061" cy="824959"/>
            <a:chOff x="10607778" y="0"/>
            <a:chExt cx="773061" cy="824959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B870147A-5094-4E2E-8330-B7E55259E16F}"/>
                </a:ext>
              </a:extLst>
            </p:cNvPr>
            <p:cNvSpPr/>
            <p:nvPr/>
          </p:nvSpPr>
          <p:spPr>
            <a:xfrm>
              <a:off x="10607778" y="0"/>
              <a:ext cx="773061" cy="8249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1B34E84-B938-4331-A944-155C01FDCE43}"/>
                </a:ext>
              </a:extLst>
            </p:cNvPr>
            <p:cNvGrpSpPr/>
            <p:nvPr/>
          </p:nvGrpSpPr>
          <p:grpSpPr>
            <a:xfrm rot="13500000">
              <a:off x="10807379" y="149681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F9A6B8F0-AA5A-44DB-9943-132B313A0C03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B2BF6C0C-8696-466D-8664-C5C80BBCF564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7D084DCB-A4F1-4E49-88CE-BE67EED3C3E8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4005E1C6-4CC4-4888-9695-B8504E91764D}"/>
              </a:ext>
            </a:extLst>
          </p:cNvPr>
          <p:cNvGrpSpPr/>
          <p:nvPr/>
        </p:nvGrpSpPr>
        <p:grpSpPr>
          <a:xfrm>
            <a:off x="926770" y="8011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9A4A125A-A792-4926-ABCF-F80EF328C9A5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8CA53B55-F9EA-44E2-9994-21086B9BBA38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264A2800-A081-401B-B764-FDBDD38ED99F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848CD5A0-88D0-476C-88E1-0837B1C77D4A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584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>
            <a:extLst>
              <a:ext uri="{FF2B5EF4-FFF2-40B4-BE49-F238E27FC236}">
                <a16:creationId xmlns:a16="http://schemas.microsoft.com/office/drawing/2014/main" id="{A1822A21-F4AC-49C5-BF9E-0672E4957749}"/>
              </a:ext>
            </a:extLst>
          </p:cNvPr>
          <p:cNvGrpSpPr/>
          <p:nvPr/>
        </p:nvGrpSpPr>
        <p:grpSpPr>
          <a:xfrm>
            <a:off x="11379200" y="6043411"/>
            <a:ext cx="812800" cy="812800"/>
            <a:chOff x="11379200" y="7488185"/>
            <a:chExt cx="812800" cy="812800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7E656E1-4E17-460D-8DE5-7240229412B5}"/>
                </a:ext>
              </a:extLst>
            </p:cNvPr>
            <p:cNvSpPr/>
            <p:nvPr/>
          </p:nvSpPr>
          <p:spPr>
            <a:xfrm>
              <a:off x="11379200" y="7488185"/>
              <a:ext cx="812800" cy="812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83F2510F-C055-4701-BFB0-E0ED710C7591}"/>
                </a:ext>
              </a:extLst>
            </p:cNvPr>
            <p:cNvGrpSpPr/>
            <p:nvPr/>
          </p:nvGrpSpPr>
          <p:grpSpPr>
            <a:xfrm>
              <a:off x="11598672" y="7669948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D5E2F536-BDCC-4E90-876B-C49CB9D994A9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11B5D44D-767A-4CE5-AAF6-DC2F593B2A3D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7F66EF3B-0A8B-4D52-A770-07C8EC31EBA3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420DC850-ADC7-4709-907C-D977D141978E}"/>
              </a:ext>
            </a:extLst>
          </p:cNvPr>
          <p:cNvSpPr/>
          <p:nvPr/>
        </p:nvSpPr>
        <p:spPr>
          <a:xfrm>
            <a:off x="848551" y="3440097"/>
            <a:ext cx="10494898" cy="2625688"/>
          </a:xfrm>
          <a:prstGeom prst="rect">
            <a:avLst/>
          </a:prstGeom>
          <a:noFill/>
          <a:ln w="152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EE226F0-445A-4C4E-A525-838D26C0BE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55" t="48723" r="51361" b="13828"/>
          <a:stretch/>
        </p:blipFill>
        <p:spPr>
          <a:xfrm>
            <a:off x="1232635" y="3758864"/>
            <a:ext cx="2996641" cy="197190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099F8A2-173D-4D1B-AA50-7D9A3A4160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912" t="22055" r="21463" b="20273"/>
          <a:stretch/>
        </p:blipFill>
        <p:spPr>
          <a:xfrm>
            <a:off x="4595287" y="3729818"/>
            <a:ext cx="2996642" cy="2000951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3B54D891-B00A-430E-B6D0-D914D71DC1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939" y="3729818"/>
            <a:ext cx="3001427" cy="2000951"/>
          </a:xfrm>
          <a:prstGeom prst="rect">
            <a:avLst/>
          </a:prstGeom>
        </p:spPr>
      </p:pic>
      <p:grpSp>
        <p:nvGrpSpPr>
          <p:cNvPr id="67" name="组合 66">
            <a:extLst>
              <a:ext uri="{FF2B5EF4-FFF2-40B4-BE49-F238E27FC236}">
                <a16:creationId xmlns:a16="http://schemas.microsoft.com/office/drawing/2014/main" id="{2573AB3C-7A7B-4235-B2FB-C67EB425E4C6}"/>
              </a:ext>
            </a:extLst>
          </p:cNvPr>
          <p:cNvGrpSpPr/>
          <p:nvPr/>
        </p:nvGrpSpPr>
        <p:grpSpPr>
          <a:xfrm>
            <a:off x="10009495" y="1232139"/>
            <a:ext cx="1374574" cy="1374574"/>
            <a:chOff x="844550" y="812800"/>
            <a:chExt cx="1374574" cy="1374574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A108AAD7-4843-44A5-8FB5-8490664BFDF2}"/>
                </a:ext>
              </a:extLst>
            </p:cNvPr>
            <p:cNvSpPr/>
            <p:nvPr/>
          </p:nvSpPr>
          <p:spPr>
            <a:xfrm>
              <a:off x="844550" y="812800"/>
              <a:ext cx="1374574" cy="1374574"/>
            </a:xfrm>
            <a:prstGeom prst="rect">
              <a:avLst/>
            </a:prstGeom>
            <a:solidFill>
              <a:schemeClr val="tx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56EC3F7-B28A-4F37-8BD8-4FC02C4356B4}"/>
                </a:ext>
              </a:extLst>
            </p:cNvPr>
            <p:cNvSpPr/>
            <p:nvPr/>
          </p:nvSpPr>
          <p:spPr>
            <a:xfrm>
              <a:off x="916052" y="961478"/>
              <a:ext cx="1231571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项</a:t>
              </a:r>
              <a:r>
                <a:rPr lang="en-US" altLang="zh-CN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/</a:t>
              </a:r>
              <a:r>
                <a:rPr lang="zh-CN" altLang="en-US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目</a:t>
              </a:r>
              <a:endParaRPr lang="en-US" altLang="zh-CN" sz="3200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  <a:p>
              <a:pPr algn="dist"/>
              <a:r>
                <a:rPr lang="zh-CN" altLang="en-US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案</a:t>
              </a:r>
              <a:r>
                <a:rPr lang="en-US" altLang="zh-CN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/</a:t>
              </a:r>
              <a:r>
                <a:rPr lang="zh-CN" altLang="en-US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例</a:t>
              </a:r>
              <a:endParaRPr lang="zh-CN" altLang="en-US" sz="32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sp>
        <p:nvSpPr>
          <p:cNvPr id="68" name="矩形 67">
            <a:extLst>
              <a:ext uri="{FF2B5EF4-FFF2-40B4-BE49-F238E27FC236}">
                <a16:creationId xmlns:a16="http://schemas.microsoft.com/office/drawing/2014/main" id="{EC18D406-8951-444D-92C9-8A77E0508D1A}"/>
              </a:ext>
            </a:extLst>
          </p:cNvPr>
          <p:cNvSpPr/>
          <p:nvPr/>
        </p:nvSpPr>
        <p:spPr>
          <a:xfrm>
            <a:off x="2388097" y="723900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我说，益达。</a:t>
            </a:r>
            <a:endParaRPr lang="en-US" altLang="zh-CN" sz="36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你这么久不更新，</a:t>
            </a:r>
            <a:endParaRPr lang="en-US" altLang="zh-CN" sz="36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36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墨迹啥呢？</a:t>
            </a:r>
          </a:p>
        </p:txBody>
      </p:sp>
      <p:cxnSp>
        <p:nvCxnSpPr>
          <p:cNvPr id="69" name="直接连接符 68">
            <a:extLst>
              <a:ext uri="{FF2B5EF4-FFF2-40B4-BE49-F238E27FC236}">
                <a16:creationId xmlns:a16="http://schemas.microsoft.com/office/drawing/2014/main" id="{E1D8C0B7-2A0B-4A75-A98D-1772262E57A5}"/>
              </a:ext>
            </a:extLst>
          </p:cNvPr>
          <p:cNvCxnSpPr>
            <a:cxnSpLocks/>
          </p:cNvCxnSpPr>
          <p:nvPr/>
        </p:nvCxnSpPr>
        <p:spPr>
          <a:xfrm>
            <a:off x="2502397" y="2820210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5EB76C69-ED89-4ED5-B3F6-06EB1648AD3E}"/>
              </a:ext>
            </a:extLst>
          </p:cNvPr>
          <p:cNvGrpSpPr/>
          <p:nvPr/>
        </p:nvGrpSpPr>
        <p:grpSpPr>
          <a:xfrm>
            <a:off x="10974392" y="7239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6E42348D-8098-4941-970A-1DC28108BDCE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26E61A9E-225B-4237-911C-EFD1ED09B3F9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944A54A6-3C68-4E93-89CD-C54286CED96E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F5B0AEBB-1508-487B-89D9-F57C5009F3BA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AB406D26-3566-4DDB-A5C0-E299E4AC448D}"/>
              </a:ext>
            </a:extLst>
          </p:cNvPr>
          <p:cNvSpPr/>
          <p:nvPr/>
        </p:nvSpPr>
        <p:spPr>
          <a:xfrm>
            <a:off x="768193" y="723900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421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83A108C-1A78-42B8-A392-330A8FD0BAE2}"/>
              </a:ext>
            </a:extLst>
          </p:cNvPr>
          <p:cNvSpPr/>
          <p:nvPr/>
        </p:nvSpPr>
        <p:spPr>
          <a:xfrm>
            <a:off x="5540606" y="3683246"/>
            <a:ext cx="56061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我，李汉三</a:t>
            </a:r>
            <a:endParaRPr lang="en-US" altLang="zh-CN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又肥来了。</a:t>
            </a:r>
            <a:endParaRPr lang="en-US" altLang="zh-CN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送你一个免费</a:t>
            </a:r>
            <a:r>
              <a:rPr lang="en-US" altLang="zh-CN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PPT</a:t>
            </a:r>
            <a:endParaRPr lang="zh-CN" altLang="en-US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FDDAC89-97CA-4056-8269-B6D3A9192158}"/>
              </a:ext>
            </a:extLst>
          </p:cNvPr>
          <p:cNvSpPr txBox="1"/>
          <p:nvPr/>
        </p:nvSpPr>
        <p:spPr>
          <a:xfrm>
            <a:off x="5540606" y="2066544"/>
            <a:ext cx="1659429" cy="1862048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zh-CN" altLang="en-US" sz="11500" dirty="0"/>
              <a:t>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B49AB0E-2A07-41B1-8BC0-B9A1224F6D2A}"/>
              </a:ext>
            </a:extLst>
          </p:cNvPr>
          <p:cNvSpPr txBox="1"/>
          <p:nvPr/>
        </p:nvSpPr>
        <p:spPr>
          <a:xfrm>
            <a:off x="5431730" y="1003840"/>
            <a:ext cx="264527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ONE</a:t>
            </a:r>
            <a:endParaRPr lang="zh-CN" altLang="en-US" sz="880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CA8D38D-B49E-4675-9DB0-07EEC4CF25A0}"/>
              </a:ext>
            </a:extLst>
          </p:cNvPr>
          <p:cNvSpPr txBox="1"/>
          <p:nvPr/>
        </p:nvSpPr>
        <p:spPr>
          <a:xfrm>
            <a:off x="3072384" y="3683246"/>
            <a:ext cx="19543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80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“</a:t>
            </a:r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9DF26B83-FEF5-4BA7-B806-AEF4C6FA0975}"/>
              </a:ext>
            </a:extLst>
          </p:cNvPr>
          <p:cNvSpPr/>
          <p:nvPr/>
        </p:nvSpPr>
        <p:spPr>
          <a:xfrm>
            <a:off x="-1069848" y="-1097280"/>
            <a:ext cx="2898648" cy="2898648"/>
          </a:xfrm>
          <a:prstGeom prst="donut">
            <a:avLst>
              <a:gd name="adj" fmla="val 18298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48739A0-A060-4B8F-A010-4E2419E5D169}"/>
              </a:ext>
            </a:extLst>
          </p:cNvPr>
          <p:cNvGrpSpPr/>
          <p:nvPr/>
        </p:nvGrpSpPr>
        <p:grpSpPr>
          <a:xfrm>
            <a:off x="10931423" y="780086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7B0ED9F1-EDEF-4CF3-9093-FF643EFF8E74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E630344-1D0B-444E-B470-9282FD28ADDA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1C5437F-8D91-4D12-81F3-FB7F3404FD0F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EC7734E-E5D3-49BA-BF5F-709B1EE7E4EA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30449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任意多边形: 形状 44">
            <a:extLst>
              <a:ext uri="{FF2B5EF4-FFF2-40B4-BE49-F238E27FC236}">
                <a16:creationId xmlns:a16="http://schemas.microsoft.com/office/drawing/2014/main" id="{64DF52BB-2B04-42BB-9787-8D6FC9C41B30}"/>
              </a:ext>
            </a:extLst>
          </p:cNvPr>
          <p:cNvSpPr/>
          <p:nvPr/>
        </p:nvSpPr>
        <p:spPr>
          <a:xfrm rot="10800000">
            <a:off x="742519" y="5442177"/>
            <a:ext cx="484584" cy="843558"/>
          </a:xfrm>
          <a:custGeom>
            <a:avLst/>
            <a:gdLst/>
            <a:ahLst/>
            <a:cxnLst/>
            <a:rect l="l" t="t" r="r" b="b"/>
            <a:pathLst>
              <a:path w="484584" h="843558">
                <a:moveTo>
                  <a:pt x="0" y="0"/>
                </a:moveTo>
                <a:lnTo>
                  <a:pt x="484584" y="0"/>
                </a:lnTo>
                <a:lnTo>
                  <a:pt x="484584" y="843558"/>
                </a:lnTo>
                <a:lnTo>
                  <a:pt x="275630" y="843558"/>
                </a:lnTo>
                <a:lnTo>
                  <a:pt x="275630" y="208359"/>
                </a:lnTo>
                <a:lnTo>
                  <a:pt x="0" y="2083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">
            <a:extLst>
              <a:ext uri="{FF2B5EF4-FFF2-40B4-BE49-F238E27FC236}">
                <a16:creationId xmlns:a16="http://schemas.microsoft.com/office/drawing/2014/main" id="{16764E11-6433-484B-9AA6-91E628E0624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898977" y="1854199"/>
            <a:ext cx="1957174" cy="30678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55F708F-31B3-4677-98C3-574A95AA58EA}"/>
              </a:ext>
            </a:extLst>
          </p:cNvPr>
          <p:cNvCxnSpPr>
            <a:cxnSpLocks/>
          </p:cNvCxnSpPr>
          <p:nvPr/>
        </p:nvCxnSpPr>
        <p:spPr>
          <a:xfrm>
            <a:off x="4891139" y="5280070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6244F32-D874-40F1-A2E6-3AAE6B0D5FF9}"/>
              </a:ext>
            </a:extLst>
          </p:cNvPr>
          <p:cNvSpPr txBox="1"/>
          <p:nvPr/>
        </p:nvSpPr>
        <p:spPr>
          <a:xfrm>
            <a:off x="4798962" y="5402291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2018.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F759F3F-A1E8-435A-A54B-D5F3D0FA6FF1}"/>
              </a:ext>
            </a:extLst>
          </p:cNvPr>
          <p:cNvSpPr txBox="1"/>
          <p:nvPr/>
        </p:nvSpPr>
        <p:spPr>
          <a:xfrm>
            <a:off x="4798961" y="5863956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DFD9FF1A-7C51-41FF-9FE1-7CFEF621756F}"/>
              </a:ext>
            </a:extLst>
          </p:cNvPr>
          <p:cNvSpPr/>
          <p:nvPr/>
        </p:nvSpPr>
        <p:spPr>
          <a:xfrm>
            <a:off x="4873645" y="821163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4964DCD-D518-4ACC-87C5-55F32607999B}"/>
              </a:ext>
            </a:extLst>
          </p:cNvPr>
          <p:cNvGrpSpPr/>
          <p:nvPr/>
        </p:nvGrpSpPr>
        <p:grpSpPr>
          <a:xfrm>
            <a:off x="6856151" y="1854199"/>
            <a:ext cx="1374574" cy="1374574"/>
            <a:chOff x="844550" y="812800"/>
            <a:chExt cx="1374574" cy="1374574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B4EBA912-A7D3-46AF-BC2B-B82E29FE9DD2}"/>
                </a:ext>
              </a:extLst>
            </p:cNvPr>
            <p:cNvSpPr/>
            <p:nvPr/>
          </p:nvSpPr>
          <p:spPr>
            <a:xfrm>
              <a:off x="844550" y="812800"/>
              <a:ext cx="1374574" cy="1374574"/>
            </a:xfrm>
            <a:prstGeom prst="rect">
              <a:avLst/>
            </a:prstGeom>
            <a:solidFill>
              <a:schemeClr val="tx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16B4634-BFF4-461C-83CC-3D08997D6C97}"/>
                </a:ext>
              </a:extLst>
            </p:cNvPr>
            <p:cNvSpPr/>
            <p:nvPr/>
          </p:nvSpPr>
          <p:spPr>
            <a:xfrm>
              <a:off x="916052" y="961478"/>
              <a:ext cx="1231571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项</a:t>
              </a:r>
              <a:r>
                <a:rPr lang="en-US" altLang="zh-CN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/</a:t>
              </a:r>
              <a:r>
                <a:rPr lang="zh-CN" altLang="en-US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目</a:t>
              </a:r>
              <a:endParaRPr lang="en-US" altLang="zh-CN" sz="3200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  <a:p>
              <a:pPr algn="dist"/>
              <a:r>
                <a:rPr lang="zh-CN" altLang="en-US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案</a:t>
              </a:r>
              <a:r>
                <a:rPr lang="en-US" altLang="zh-CN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/</a:t>
              </a:r>
              <a:r>
                <a:rPr lang="zh-CN" altLang="en-US" sz="3200" kern="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例</a:t>
              </a:r>
              <a:endParaRPr lang="zh-CN" altLang="en-US" sz="32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B3CF0B83-CA1D-4D2D-BEE0-F2A7027C641B}"/>
              </a:ext>
            </a:extLst>
          </p:cNvPr>
          <p:cNvSpPr/>
          <p:nvPr/>
        </p:nvSpPr>
        <p:spPr>
          <a:xfrm rot="10800000">
            <a:off x="8978554" y="1953874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7DA3A92-606A-4828-9494-904804947F89}"/>
              </a:ext>
            </a:extLst>
          </p:cNvPr>
          <p:cNvSpPr/>
          <p:nvPr/>
        </p:nvSpPr>
        <p:spPr>
          <a:xfrm>
            <a:off x="7150099" y="3429000"/>
            <a:ext cx="482375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我说，益达。</a:t>
            </a:r>
            <a:endParaRPr lang="en-US" altLang="zh-CN" sz="44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你这么久不更新，</a:t>
            </a:r>
            <a:endParaRPr lang="en-US" altLang="zh-CN" sz="44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墨迹啥呢？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764440BF-9E0A-41C4-95C3-FE2B364EF4FC}"/>
              </a:ext>
            </a:extLst>
          </p:cNvPr>
          <p:cNvGrpSpPr/>
          <p:nvPr/>
        </p:nvGrpSpPr>
        <p:grpSpPr>
          <a:xfrm>
            <a:off x="11000065" y="8011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8CF5EBE0-032D-4B5E-995A-E299EDBD57B8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0B4585DC-B1A7-4574-9BDF-367C6A6B5328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0A3A22A9-1E8C-4B56-B831-F01EF30D2CF9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25BEDA18-D3B3-42E8-9A3C-8C03567556A3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1469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C499D28B-CB88-4390-BC2E-F41BFB234A9E}"/>
              </a:ext>
            </a:extLst>
          </p:cNvPr>
          <p:cNvGrpSpPr/>
          <p:nvPr/>
        </p:nvGrpSpPr>
        <p:grpSpPr>
          <a:xfrm rot="10800000">
            <a:off x="10480035" y="752068"/>
            <a:ext cx="942714" cy="942714"/>
            <a:chOff x="-2177143" y="2481943"/>
            <a:chExt cx="2409372" cy="2409372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9C2B8C5F-EC1C-49A1-9C9A-F8D570BA2CC9}"/>
                </a:ext>
              </a:extLst>
            </p:cNvPr>
            <p:cNvGrpSpPr/>
            <p:nvPr/>
          </p:nvGrpSpPr>
          <p:grpSpPr>
            <a:xfrm>
              <a:off x="-1797957" y="3108779"/>
              <a:ext cx="1651000" cy="1155700"/>
              <a:chOff x="2755900" y="4096931"/>
              <a:chExt cx="1651000" cy="1155700"/>
            </a:xfrm>
            <a:solidFill>
              <a:schemeClr val="bg1">
                <a:lumMod val="95000"/>
              </a:schemeClr>
            </a:solidFill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37BCD33C-B8E7-435F-85EC-53B34E9A260C}"/>
                  </a:ext>
                </a:extLst>
              </p:cNvPr>
              <p:cNvSpPr/>
              <p:nvPr/>
            </p:nvSpPr>
            <p:spPr>
              <a:xfrm>
                <a:off x="2755900" y="4491679"/>
                <a:ext cx="1150046" cy="366204"/>
              </a:xfrm>
              <a:prstGeom prst="rect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箭头: V 形 25">
                <a:extLst>
                  <a:ext uri="{FF2B5EF4-FFF2-40B4-BE49-F238E27FC236}">
                    <a16:creationId xmlns:a16="http://schemas.microsoft.com/office/drawing/2014/main" id="{18ACFD4E-ED6A-4E22-9112-4BB5DF0E4335}"/>
                  </a:ext>
                </a:extLst>
              </p:cNvPr>
              <p:cNvSpPr/>
              <p:nvPr/>
            </p:nvSpPr>
            <p:spPr>
              <a:xfrm>
                <a:off x="3251200" y="4096931"/>
                <a:ext cx="1155700" cy="1155700"/>
              </a:xfrm>
              <a:prstGeom prst="chevron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162E2DC-4049-4630-997C-C30F9A959AA9}"/>
                </a:ext>
              </a:extLst>
            </p:cNvPr>
            <p:cNvSpPr/>
            <p:nvPr/>
          </p:nvSpPr>
          <p:spPr>
            <a:xfrm>
              <a:off x="-2177143" y="2481943"/>
              <a:ext cx="2409372" cy="2409372"/>
            </a:xfrm>
            <a:prstGeom prst="ellipse">
              <a:avLst/>
            </a:prstGeom>
            <a:noFill/>
            <a:ln w="152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4B172672-2351-4557-93A7-B2758C42CF5A}"/>
              </a:ext>
            </a:extLst>
          </p:cNvPr>
          <p:cNvGrpSpPr/>
          <p:nvPr/>
        </p:nvGrpSpPr>
        <p:grpSpPr>
          <a:xfrm>
            <a:off x="805292" y="752068"/>
            <a:ext cx="6212569" cy="5353865"/>
            <a:chOff x="2989716" y="835414"/>
            <a:chExt cx="6212569" cy="5353865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8103DC90-9CF7-42BE-AB79-2532A29DF250}"/>
                </a:ext>
              </a:extLst>
            </p:cNvPr>
            <p:cNvSpPr/>
            <p:nvPr/>
          </p:nvSpPr>
          <p:spPr>
            <a:xfrm>
              <a:off x="8519160" y="4571352"/>
              <a:ext cx="683125" cy="6473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701" name="文本框 1"/>
            <p:cNvSpPr txBox="1"/>
            <p:nvPr/>
          </p:nvSpPr>
          <p:spPr>
            <a:xfrm>
              <a:off x="2989716" y="5481393"/>
              <a:ext cx="6208455" cy="707886"/>
            </a:xfrm>
            <a:prstGeom prst="rect">
              <a:avLst/>
            </a:prstGeom>
            <a:solidFill>
              <a:schemeClr val="tx1"/>
            </a:solidFill>
          </p:spPr>
          <p:txBody>
            <a:bodyPr vert="horz" wrap="square">
              <a:spAutoFit/>
            </a:bodyPr>
            <a:lstStyle>
              <a:defPPr>
                <a:defRPr lang="zh-CN"/>
              </a:defPPr>
              <a:lvl1pPr algn="dist">
                <a:defRPr sz="3200" kern="0">
                  <a:solidFill>
                    <a:schemeClr val="bg1"/>
                  </a:solidFill>
                  <a:latin typeface="汉仪旗黑-35S" panose="00020600040101010101" pitchFamily="18" charset="-122"/>
                  <a:ea typeface="汉仪旗黑-35S" panose="00020600040101010101" pitchFamily="18" charset="-122"/>
                </a:defRPr>
              </a:lvl1pPr>
              <a:lvl2pPr marL="742950" lvl="1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r>
                <a:rPr lang="zh-CN" altLang="en-US" sz="40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微信搜索我的公号</a:t>
              </a: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412913B5-4C1E-420E-92EF-B592B2350567}"/>
                </a:ext>
              </a:extLst>
            </p:cNvPr>
            <p:cNvSpPr/>
            <p:nvPr/>
          </p:nvSpPr>
          <p:spPr>
            <a:xfrm>
              <a:off x="3961544" y="4473670"/>
              <a:ext cx="4007590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4400" kern="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你好，益达</a:t>
              </a:r>
              <a:endParaRPr lang="zh-CN" altLang="en-US" sz="4400" dirty="0"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E0CBC322-538F-488F-9B26-1D4E5A07D96A}"/>
                </a:ext>
              </a:extLst>
            </p:cNvPr>
            <p:cNvCxnSpPr>
              <a:cxnSpLocks/>
            </p:cNvCxnSpPr>
            <p:nvPr/>
          </p:nvCxnSpPr>
          <p:spPr>
            <a:xfrm>
              <a:off x="4075360" y="5216343"/>
              <a:ext cx="381471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B919EB5-6945-4EE3-98FC-755FED0F978D}"/>
                </a:ext>
              </a:extLst>
            </p:cNvPr>
            <p:cNvSpPr/>
            <p:nvPr/>
          </p:nvSpPr>
          <p:spPr>
            <a:xfrm>
              <a:off x="2989716" y="4476456"/>
              <a:ext cx="933926" cy="782479"/>
            </a:xfrm>
            <a:custGeom>
              <a:avLst/>
              <a:gdLst/>
              <a:ahLst/>
              <a:cxnLst/>
              <a:rect l="l" t="t" r="r" b="b"/>
              <a:pathLst>
                <a:path w="933926" h="782479">
                  <a:moveTo>
                    <a:pt x="860726" y="0"/>
                  </a:moveTo>
                  <a:lnTo>
                    <a:pt x="933926" y="131254"/>
                  </a:lnTo>
                  <a:cubicBezTo>
                    <a:pt x="856888" y="170431"/>
                    <a:pt x="798938" y="218284"/>
                    <a:pt x="760077" y="274814"/>
                  </a:cubicBezTo>
                  <a:cubicBezTo>
                    <a:pt x="721216" y="331344"/>
                    <a:pt x="701759" y="381090"/>
                    <a:pt x="701706" y="424053"/>
                  </a:cubicBezTo>
                  <a:cubicBezTo>
                    <a:pt x="706860" y="420214"/>
                    <a:pt x="714222" y="417164"/>
                    <a:pt x="723793" y="414903"/>
                  </a:cubicBezTo>
                  <a:cubicBezTo>
                    <a:pt x="733363" y="412642"/>
                    <a:pt x="744511" y="411485"/>
                    <a:pt x="757237" y="411432"/>
                  </a:cubicBezTo>
                  <a:cubicBezTo>
                    <a:pt x="809771" y="412642"/>
                    <a:pt x="851734" y="430416"/>
                    <a:pt x="883128" y="464754"/>
                  </a:cubicBezTo>
                  <a:cubicBezTo>
                    <a:pt x="914522" y="499093"/>
                    <a:pt x="930613" y="542739"/>
                    <a:pt x="931402" y="595693"/>
                  </a:cubicBezTo>
                  <a:cubicBezTo>
                    <a:pt x="931086" y="646544"/>
                    <a:pt x="914048" y="689980"/>
                    <a:pt x="880288" y="726001"/>
                  </a:cubicBezTo>
                  <a:cubicBezTo>
                    <a:pt x="846528" y="762023"/>
                    <a:pt x="797939" y="780849"/>
                    <a:pt x="734520" y="782479"/>
                  </a:cubicBezTo>
                  <a:cubicBezTo>
                    <a:pt x="670050" y="780743"/>
                    <a:pt x="617253" y="754556"/>
                    <a:pt x="576131" y="703915"/>
                  </a:cubicBezTo>
                  <a:cubicBezTo>
                    <a:pt x="535009" y="653275"/>
                    <a:pt x="513764" y="588594"/>
                    <a:pt x="512397" y="509873"/>
                  </a:cubicBezTo>
                  <a:cubicBezTo>
                    <a:pt x="515395" y="384508"/>
                    <a:pt x="550417" y="278705"/>
                    <a:pt x="617464" y="192464"/>
                  </a:cubicBezTo>
                  <a:cubicBezTo>
                    <a:pt x="684511" y="106223"/>
                    <a:pt x="765598" y="42069"/>
                    <a:pt x="860726" y="0"/>
                  </a:cubicBezTo>
                  <a:close/>
                  <a:moveTo>
                    <a:pt x="348329" y="0"/>
                  </a:moveTo>
                  <a:lnTo>
                    <a:pt x="419004" y="131254"/>
                  </a:lnTo>
                  <a:cubicBezTo>
                    <a:pt x="343176" y="170431"/>
                    <a:pt x="285962" y="218284"/>
                    <a:pt x="247364" y="274814"/>
                  </a:cubicBezTo>
                  <a:cubicBezTo>
                    <a:pt x="208766" y="331344"/>
                    <a:pt x="189414" y="381090"/>
                    <a:pt x="189309" y="424053"/>
                  </a:cubicBezTo>
                  <a:cubicBezTo>
                    <a:pt x="194515" y="420214"/>
                    <a:pt x="201772" y="417164"/>
                    <a:pt x="211080" y="414903"/>
                  </a:cubicBezTo>
                  <a:cubicBezTo>
                    <a:pt x="220387" y="412642"/>
                    <a:pt x="230799" y="411485"/>
                    <a:pt x="242316" y="411432"/>
                  </a:cubicBezTo>
                  <a:cubicBezTo>
                    <a:pt x="296059" y="412642"/>
                    <a:pt x="338758" y="430416"/>
                    <a:pt x="370415" y="464754"/>
                  </a:cubicBezTo>
                  <a:cubicBezTo>
                    <a:pt x="402072" y="499093"/>
                    <a:pt x="418268" y="542739"/>
                    <a:pt x="419004" y="595693"/>
                  </a:cubicBezTo>
                  <a:cubicBezTo>
                    <a:pt x="418531" y="646544"/>
                    <a:pt x="401178" y="689980"/>
                    <a:pt x="366944" y="726001"/>
                  </a:cubicBezTo>
                  <a:cubicBezTo>
                    <a:pt x="332711" y="762023"/>
                    <a:pt x="284437" y="780849"/>
                    <a:pt x="222123" y="782479"/>
                  </a:cubicBezTo>
                  <a:cubicBezTo>
                    <a:pt x="157652" y="780743"/>
                    <a:pt x="104856" y="754556"/>
                    <a:pt x="63734" y="703915"/>
                  </a:cubicBezTo>
                  <a:cubicBezTo>
                    <a:pt x="22612" y="653275"/>
                    <a:pt x="1367" y="588594"/>
                    <a:pt x="0" y="509873"/>
                  </a:cubicBezTo>
                  <a:cubicBezTo>
                    <a:pt x="2997" y="384508"/>
                    <a:pt x="38019" y="278705"/>
                    <a:pt x="105066" y="192464"/>
                  </a:cubicBezTo>
                  <a:cubicBezTo>
                    <a:pt x="172113" y="106223"/>
                    <a:pt x="253201" y="42069"/>
                    <a:pt x="348329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65797134-91ED-4A64-983B-B835E4C03720}"/>
                </a:ext>
              </a:extLst>
            </p:cNvPr>
            <p:cNvSpPr/>
            <p:nvPr/>
          </p:nvSpPr>
          <p:spPr>
            <a:xfrm>
              <a:off x="3025677" y="835414"/>
              <a:ext cx="6140646" cy="3367784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6E557893-966A-438B-AD06-6E14BCDB70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55" t="56492" r="51361" b="15253"/>
            <a:stretch/>
          </p:blipFill>
          <p:spPr>
            <a:xfrm>
              <a:off x="3425032" y="1193268"/>
              <a:ext cx="5341937" cy="2652076"/>
            </a:xfrm>
            <a:prstGeom prst="rect">
              <a:avLst/>
            </a:prstGeom>
          </p:spPr>
        </p:pic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767940D0-0841-467C-9C42-A01B2DBECFF6}"/>
                </a:ext>
              </a:extLst>
            </p:cNvPr>
            <p:cNvGrpSpPr/>
            <p:nvPr/>
          </p:nvGrpSpPr>
          <p:grpSpPr>
            <a:xfrm rot="2700000">
              <a:off x="8673794" y="4670402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B9B1A4AE-2A21-45B8-AB53-682B949A0A40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51D066A5-EBA8-42F2-96E0-F51A819F87CC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1FAC04FC-7181-4A44-9B1A-9C71F68A0759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C1DF6007-808D-42D9-9D1C-05BB814696C7}"/>
              </a:ext>
            </a:extLst>
          </p:cNvPr>
          <p:cNvSpPr/>
          <p:nvPr/>
        </p:nvSpPr>
        <p:spPr>
          <a:xfrm rot="10800000">
            <a:off x="7679318" y="3037760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C039A072-0BAE-4E04-B84A-DB81E9403631}"/>
              </a:ext>
            </a:extLst>
          </p:cNvPr>
          <p:cNvSpPr/>
          <p:nvPr/>
        </p:nvSpPr>
        <p:spPr>
          <a:xfrm>
            <a:off x="7533302" y="4330063"/>
            <a:ext cx="452685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我说，益达。</a:t>
            </a:r>
            <a:endParaRPr lang="en-US" altLang="zh-CN" sz="40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0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你这么久不更新，</a:t>
            </a:r>
            <a:endParaRPr lang="en-US" altLang="zh-CN" sz="40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0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墨迹啥呢？</a:t>
            </a:r>
          </a:p>
        </p:txBody>
      </p:sp>
    </p:spTree>
    <p:extLst>
      <p:ext uri="{BB962C8B-B14F-4D97-AF65-F5344CB8AC3E}">
        <p14:creationId xmlns:p14="http://schemas.microsoft.com/office/powerpoint/2010/main" val="1742440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D3B97A3F-3D45-4282-8289-15BE1E6C75FB}"/>
              </a:ext>
            </a:extLst>
          </p:cNvPr>
          <p:cNvGrpSpPr/>
          <p:nvPr/>
        </p:nvGrpSpPr>
        <p:grpSpPr>
          <a:xfrm>
            <a:off x="2206171" y="2321005"/>
            <a:ext cx="7779659" cy="2215991"/>
            <a:chOff x="2293256" y="2379061"/>
            <a:chExt cx="7779659" cy="2215991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A8CFCBE-41FD-46BF-8F93-391DE23035CB}"/>
                </a:ext>
              </a:extLst>
            </p:cNvPr>
            <p:cNvSpPr/>
            <p:nvPr/>
          </p:nvSpPr>
          <p:spPr>
            <a:xfrm>
              <a:off x="2293256" y="2485572"/>
              <a:ext cx="3795025" cy="18868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2E23118F-B369-4E83-AC30-6292EB490EAC}"/>
                </a:ext>
              </a:extLst>
            </p:cNvPr>
            <p:cNvSpPr/>
            <p:nvPr/>
          </p:nvSpPr>
          <p:spPr>
            <a:xfrm>
              <a:off x="6096001" y="2485572"/>
              <a:ext cx="3976914" cy="188685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03B77D12-C57F-4648-B72C-D5DC95EF7796}"/>
                </a:ext>
              </a:extLst>
            </p:cNvPr>
            <p:cNvSpPr txBox="1"/>
            <p:nvPr/>
          </p:nvSpPr>
          <p:spPr>
            <a:xfrm>
              <a:off x="2489083" y="2379061"/>
              <a:ext cx="7576113" cy="221599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zh-CN" sz="13800" dirty="0"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THE </a:t>
              </a:r>
              <a:r>
                <a:rPr lang="en-US" altLang="zh-CN" sz="138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END</a:t>
              </a:r>
              <a:endParaRPr lang="zh-CN" altLang="en-US" sz="138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9B35744-B3B2-47BF-8173-C8653E67FA26}"/>
              </a:ext>
            </a:extLst>
          </p:cNvPr>
          <p:cNvGrpSpPr/>
          <p:nvPr/>
        </p:nvGrpSpPr>
        <p:grpSpPr>
          <a:xfrm>
            <a:off x="742519" y="8011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96604C4-A944-429E-80CC-4AD17EA86B34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3E008EF-2FF1-47F5-87C9-5CDE3E4336D7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E80055B-32EA-4AC5-AE9B-FB5A8DFE1413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3C3BCB2-20E5-43EE-956A-FE6209AFB3F1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8429AD05-081A-415A-AA48-F1AD0854DF40}"/>
              </a:ext>
            </a:extLst>
          </p:cNvPr>
          <p:cNvCxnSpPr>
            <a:cxnSpLocks/>
          </p:cNvCxnSpPr>
          <p:nvPr/>
        </p:nvCxnSpPr>
        <p:spPr>
          <a:xfrm>
            <a:off x="10607778" y="5274066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1BB8E726-7177-4D56-A0E6-54D7C29D2BD7}"/>
              </a:ext>
            </a:extLst>
          </p:cNvPr>
          <p:cNvSpPr txBox="1"/>
          <p:nvPr/>
        </p:nvSpPr>
        <p:spPr>
          <a:xfrm>
            <a:off x="10565886" y="5396287"/>
            <a:ext cx="909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1F6E785-5DE8-40B4-9F1C-BF547D869B2B}"/>
              </a:ext>
            </a:extLst>
          </p:cNvPr>
          <p:cNvSpPr txBox="1"/>
          <p:nvPr/>
        </p:nvSpPr>
        <p:spPr>
          <a:xfrm>
            <a:off x="9528742" y="5857952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78946F81-E20E-422F-9BC9-91A67E1902B3}"/>
              </a:ext>
            </a:extLst>
          </p:cNvPr>
          <p:cNvGrpSpPr/>
          <p:nvPr/>
        </p:nvGrpSpPr>
        <p:grpSpPr>
          <a:xfrm>
            <a:off x="11000065" y="8011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70EE7F6E-8BD2-49EC-9D95-AF5CC01A6E8A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C8C69A6-DB86-4A25-9C25-1A99BD0AB775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51698D08-DD20-4256-892D-37C8C45706C6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22190933-6742-411D-95E1-0086ABD9530B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A69F769-9406-429F-A74D-1A308D58B9FE}"/>
              </a:ext>
            </a:extLst>
          </p:cNvPr>
          <p:cNvGrpSpPr/>
          <p:nvPr/>
        </p:nvGrpSpPr>
        <p:grpSpPr>
          <a:xfrm>
            <a:off x="742519" y="6002100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8F4AA62B-9E65-43B0-92EF-5E0A75DF8A15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289F2CEE-ECAD-42DA-8E2A-BAA856C3FD4A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C9262E0D-7FF8-4468-8678-72059755B2AE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6A0119BF-3C51-4D31-BF31-61FAD6C0F80F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7902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>
            <a:extLst>
              <a:ext uri="{FF2B5EF4-FFF2-40B4-BE49-F238E27FC236}">
                <a16:creationId xmlns:a16="http://schemas.microsoft.com/office/drawing/2014/main" id="{8F5919FA-7444-44C0-A32B-0F8D8F5F8726}"/>
              </a:ext>
            </a:extLst>
          </p:cNvPr>
          <p:cNvSpPr/>
          <p:nvPr/>
        </p:nvSpPr>
        <p:spPr>
          <a:xfrm>
            <a:off x="5575299" y="5157952"/>
            <a:ext cx="5805539" cy="11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正如你所看到的，这是一个关于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的分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en-US" altLang="zh-CN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zhuang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享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(bi)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博客。因为工作的需要，我必须做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。但令人失望的是，我经常找不到能找到能满足我需要的东西。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0D1D0AE-F077-42B2-8350-F338BD77FDEB}"/>
              </a:ext>
            </a:extLst>
          </p:cNvPr>
          <p:cNvSpPr txBox="1"/>
          <p:nvPr/>
        </p:nvSpPr>
        <p:spPr>
          <a:xfrm>
            <a:off x="7706557" y="3743406"/>
            <a:ext cx="36742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哈啰，益达</a:t>
            </a:r>
          </a:p>
        </p:txBody>
      </p:sp>
      <p:cxnSp>
        <p:nvCxnSpPr>
          <p:cNvPr id="84" name="直接连接符 83">
            <a:extLst>
              <a:ext uri="{FF2B5EF4-FFF2-40B4-BE49-F238E27FC236}">
                <a16:creationId xmlns:a16="http://schemas.microsoft.com/office/drawing/2014/main" id="{5768F471-45AA-433D-88C0-866D56C135EB}"/>
              </a:ext>
            </a:extLst>
          </p:cNvPr>
          <p:cNvCxnSpPr>
            <a:cxnSpLocks/>
          </p:cNvCxnSpPr>
          <p:nvPr/>
        </p:nvCxnSpPr>
        <p:spPr>
          <a:xfrm>
            <a:off x="903339" y="5274066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文本框 113">
            <a:extLst>
              <a:ext uri="{FF2B5EF4-FFF2-40B4-BE49-F238E27FC236}">
                <a16:creationId xmlns:a16="http://schemas.microsoft.com/office/drawing/2014/main" id="{F3B3789B-52F1-4E60-AD2A-038F5ED4B642}"/>
              </a:ext>
            </a:extLst>
          </p:cNvPr>
          <p:cNvSpPr txBox="1"/>
          <p:nvPr/>
        </p:nvSpPr>
        <p:spPr>
          <a:xfrm>
            <a:off x="811162" y="5396287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2018.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CC19CB46-BB80-407B-902F-D6CACF6CB47B}"/>
              </a:ext>
            </a:extLst>
          </p:cNvPr>
          <p:cNvSpPr txBox="1"/>
          <p:nvPr/>
        </p:nvSpPr>
        <p:spPr>
          <a:xfrm>
            <a:off x="811161" y="5857952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117" name="组合 116">
            <a:extLst>
              <a:ext uri="{FF2B5EF4-FFF2-40B4-BE49-F238E27FC236}">
                <a16:creationId xmlns:a16="http://schemas.microsoft.com/office/drawing/2014/main" id="{C68C8C68-52AC-4977-B2FB-209A6D5FE4F6}"/>
              </a:ext>
            </a:extLst>
          </p:cNvPr>
          <p:cNvGrpSpPr/>
          <p:nvPr/>
        </p:nvGrpSpPr>
        <p:grpSpPr>
          <a:xfrm>
            <a:off x="10931423" y="780086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18" name="矩形 117">
              <a:extLst>
                <a:ext uri="{FF2B5EF4-FFF2-40B4-BE49-F238E27FC236}">
                  <a16:creationId xmlns:a16="http://schemas.microsoft.com/office/drawing/2014/main" id="{F4AD1114-CD52-4CAE-91DB-E005E7E7CCC4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4981EA82-4E35-4E40-8BB0-E041894B001C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20" name="矩形 119">
              <a:extLst>
                <a:ext uri="{FF2B5EF4-FFF2-40B4-BE49-F238E27FC236}">
                  <a16:creationId xmlns:a16="http://schemas.microsoft.com/office/drawing/2014/main" id="{57957715-F50A-455A-AB00-2F1D32ECAC20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21" name="矩形 120">
              <a:extLst>
                <a:ext uri="{FF2B5EF4-FFF2-40B4-BE49-F238E27FC236}">
                  <a16:creationId xmlns:a16="http://schemas.microsoft.com/office/drawing/2014/main" id="{7866F84A-AE43-40FE-928B-3758DC9DF4C1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cxnSp>
        <p:nvCxnSpPr>
          <p:cNvPr id="125" name="直接连接符 124">
            <a:extLst>
              <a:ext uri="{FF2B5EF4-FFF2-40B4-BE49-F238E27FC236}">
                <a16:creationId xmlns:a16="http://schemas.microsoft.com/office/drawing/2014/main" id="{4DAA02E7-EFE4-4E1A-AE64-8D988E64E891}"/>
              </a:ext>
            </a:extLst>
          </p:cNvPr>
          <p:cNvCxnSpPr>
            <a:cxnSpLocks/>
          </p:cNvCxnSpPr>
          <p:nvPr/>
        </p:nvCxnSpPr>
        <p:spPr>
          <a:xfrm>
            <a:off x="10471354" y="4905766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586D24EF-43FB-4D41-9954-7003E80BA140}"/>
              </a:ext>
            </a:extLst>
          </p:cNvPr>
          <p:cNvSpPr/>
          <p:nvPr/>
        </p:nvSpPr>
        <p:spPr>
          <a:xfrm>
            <a:off x="10446910" y="2645849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391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>
            <a:extLst>
              <a:ext uri="{FF2B5EF4-FFF2-40B4-BE49-F238E27FC236}">
                <a16:creationId xmlns:a16="http://schemas.microsoft.com/office/drawing/2014/main" id="{6D866167-F4D9-49A7-8AC8-1D3D2A2B1FF3}"/>
              </a:ext>
            </a:extLst>
          </p:cNvPr>
          <p:cNvSpPr/>
          <p:nvPr/>
        </p:nvSpPr>
        <p:spPr>
          <a:xfrm>
            <a:off x="811161" y="5157889"/>
            <a:ext cx="7578096" cy="1161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正如你所看到的，这是一个关于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的分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en-US" altLang="zh-CN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zhuang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享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(bi)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博客。</a:t>
            </a: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因为工作的需要我必须做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。</a:t>
            </a:r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但令人失望的是，我经常找不到能找到能满足我需要的东西。</a:t>
            </a:r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662FC441-BC9B-42B0-96D9-C4C06F01FDC4}"/>
              </a:ext>
            </a:extLst>
          </p:cNvPr>
          <p:cNvSpPr/>
          <p:nvPr/>
        </p:nvSpPr>
        <p:spPr>
          <a:xfrm>
            <a:off x="811161" y="3895284"/>
            <a:ext cx="503345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说</a:t>
            </a:r>
            <a:r>
              <a:rPr lang="en-US" altLang="zh-CN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点</a:t>
            </a:r>
            <a:r>
              <a:rPr lang="en-US" altLang="zh-CN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啥</a:t>
            </a:r>
            <a:r>
              <a:rPr lang="en-US" altLang="zh-CN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呢？</a:t>
            </a:r>
            <a:endParaRPr lang="zh-CN" altLang="en-US" sz="540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2B152F7-28DF-4A04-A1B7-BF8276C5CDD3}"/>
              </a:ext>
            </a:extLst>
          </p:cNvPr>
          <p:cNvSpPr/>
          <p:nvPr/>
        </p:nvSpPr>
        <p:spPr>
          <a:xfrm>
            <a:off x="727891" y="3392883"/>
            <a:ext cx="10663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shuō</a:t>
            </a:r>
            <a:endParaRPr lang="zh-CN" altLang="en-US" sz="28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469F70E-8D41-4A72-B16B-E47492B154F4}"/>
              </a:ext>
            </a:extLst>
          </p:cNvPr>
          <p:cNvSpPr/>
          <p:nvPr/>
        </p:nvSpPr>
        <p:spPr>
          <a:xfrm>
            <a:off x="1956556" y="3392883"/>
            <a:ext cx="9893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diǎn</a:t>
            </a:r>
            <a:endParaRPr lang="zh-CN" altLang="en-US" sz="28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0AD25F-E1E9-4306-9177-027FD728180E}"/>
              </a:ext>
            </a:extLst>
          </p:cNvPr>
          <p:cNvSpPr/>
          <p:nvPr/>
        </p:nvSpPr>
        <p:spPr>
          <a:xfrm>
            <a:off x="3143325" y="3392883"/>
            <a:ext cx="8210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shá</a:t>
            </a:r>
            <a:endParaRPr lang="zh-CN" altLang="en-US" sz="28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BE749AE-BA2E-4F41-AF2E-23D26C74E36D}"/>
              </a:ext>
            </a:extLst>
          </p:cNvPr>
          <p:cNvSpPr/>
          <p:nvPr/>
        </p:nvSpPr>
        <p:spPr>
          <a:xfrm>
            <a:off x="4305570" y="3392883"/>
            <a:ext cx="6351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ne</a:t>
            </a:r>
            <a:endParaRPr lang="zh-CN" altLang="en-US" sz="2800" dirty="0">
              <a:solidFill>
                <a:schemeClr val="bg1">
                  <a:lumMod val="8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458C2B7-E9C2-4F1C-82F3-9D353EE09B22}"/>
              </a:ext>
            </a:extLst>
          </p:cNvPr>
          <p:cNvCxnSpPr>
            <a:cxnSpLocks/>
          </p:cNvCxnSpPr>
          <p:nvPr/>
        </p:nvCxnSpPr>
        <p:spPr>
          <a:xfrm>
            <a:off x="912759" y="4976523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92F8AACD-1C6E-49F1-A8B5-77801B3D5857}"/>
              </a:ext>
            </a:extLst>
          </p:cNvPr>
          <p:cNvSpPr/>
          <p:nvPr/>
        </p:nvSpPr>
        <p:spPr>
          <a:xfrm>
            <a:off x="912759" y="0"/>
            <a:ext cx="773061" cy="2525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63DCCE31-A137-4E86-A196-D4EF663BF45C}"/>
              </a:ext>
            </a:extLst>
          </p:cNvPr>
          <p:cNvGrpSpPr/>
          <p:nvPr/>
        </p:nvGrpSpPr>
        <p:grpSpPr>
          <a:xfrm>
            <a:off x="10931423" y="780086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4E6939B3-6FCE-4B36-B3B2-602D4892E940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23A94AC9-6401-4E54-96A4-65B37120915F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29F4E61F-51BE-4B26-8D1E-25DA4B952769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54EBE463-8E58-4980-AD88-78D8CE68FCD1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FB3DE22F-A647-4B46-9BFD-DDDB6968015E}"/>
              </a:ext>
            </a:extLst>
          </p:cNvPr>
          <p:cNvSpPr/>
          <p:nvPr/>
        </p:nvSpPr>
        <p:spPr>
          <a:xfrm>
            <a:off x="1074805" y="1963016"/>
            <a:ext cx="448967" cy="376162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A0D96222-DDCC-4FF0-80A9-38EFCB671EE3}"/>
              </a:ext>
            </a:extLst>
          </p:cNvPr>
          <p:cNvCxnSpPr>
            <a:cxnSpLocks/>
          </p:cNvCxnSpPr>
          <p:nvPr/>
        </p:nvCxnSpPr>
        <p:spPr>
          <a:xfrm>
            <a:off x="10607778" y="5274066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0A5E9851-EE15-4E04-8CFB-D077E84539CD}"/>
              </a:ext>
            </a:extLst>
          </p:cNvPr>
          <p:cNvSpPr txBox="1"/>
          <p:nvPr/>
        </p:nvSpPr>
        <p:spPr>
          <a:xfrm>
            <a:off x="10565886" y="5396287"/>
            <a:ext cx="909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756F900-8651-44E8-B04B-450631BAF542}"/>
              </a:ext>
            </a:extLst>
          </p:cNvPr>
          <p:cNvSpPr txBox="1"/>
          <p:nvPr/>
        </p:nvSpPr>
        <p:spPr>
          <a:xfrm>
            <a:off x="9528742" y="5857952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1435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>
            <a:extLst>
              <a:ext uri="{FF2B5EF4-FFF2-40B4-BE49-F238E27FC236}">
                <a16:creationId xmlns:a16="http://schemas.microsoft.com/office/drawing/2014/main" id="{6D866167-F4D9-49A7-8AC8-1D3D2A2B1FF3}"/>
              </a:ext>
            </a:extLst>
          </p:cNvPr>
          <p:cNvSpPr/>
          <p:nvPr/>
        </p:nvSpPr>
        <p:spPr>
          <a:xfrm>
            <a:off x="6990873" y="3909383"/>
            <a:ext cx="482375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我说，益达。</a:t>
            </a:r>
            <a:endParaRPr lang="en-US" altLang="zh-CN" sz="44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你这么久不更新，</a:t>
            </a:r>
            <a:endParaRPr lang="en-US" altLang="zh-CN" sz="44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墨迹啥呢？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FD6F6BC-38C5-4900-80CD-583580E30808}"/>
              </a:ext>
            </a:extLst>
          </p:cNvPr>
          <p:cNvGrpSpPr/>
          <p:nvPr/>
        </p:nvGrpSpPr>
        <p:grpSpPr>
          <a:xfrm>
            <a:off x="785937" y="780086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D372E067-54FE-44AA-AF95-D54C1F11D57F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24F4BAD7-6FF0-4C06-A04D-E3EE56B3812F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75572F38-C09F-4B6C-BF0C-4B0CBB5B3AA0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FE30C1D2-7061-4888-8A65-5E3A3356EC5F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100" name="矩形 99">
            <a:extLst>
              <a:ext uri="{FF2B5EF4-FFF2-40B4-BE49-F238E27FC236}">
                <a16:creationId xmlns:a16="http://schemas.microsoft.com/office/drawing/2014/main" id="{5DC661E1-DFC3-4CCD-91F3-58A1D580E985}"/>
              </a:ext>
            </a:extLst>
          </p:cNvPr>
          <p:cNvSpPr/>
          <p:nvPr/>
        </p:nvSpPr>
        <p:spPr>
          <a:xfrm>
            <a:off x="6990873" y="3386163"/>
            <a:ext cx="25331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Tell me why?</a:t>
            </a:r>
            <a:endParaRPr lang="zh-CN" altLang="en-US" sz="2800" dirty="0"/>
          </a:p>
        </p:txBody>
      </p:sp>
      <p:cxnSp>
        <p:nvCxnSpPr>
          <p:cNvPr id="110" name="直接连接符 109">
            <a:extLst>
              <a:ext uri="{FF2B5EF4-FFF2-40B4-BE49-F238E27FC236}">
                <a16:creationId xmlns:a16="http://schemas.microsoft.com/office/drawing/2014/main" id="{94D344B0-CBCF-4C2B-92FA-44F8663B4D8B}"/>
              </a:ext>
            </a:extLst>
          </p:cNvPr>
          <p:cNvCxnSpPr>
            <a:cxnSpLocks/>
          </p:cNvCxnSpPr>
          <p:nvPr/>
        </p:nvCxnSpPr>
        <p:spPr>
          <a:xfrm>
            <a:off x="7109835" y="6314883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任意多边形: 形状 121">
            <a:extLst>
              <a:ext uri="{FF2B5EF4-FFF2-40B4-BE49-F238E27FC236}">
                <a16:creationId xmlns:a16="http://schemas.microsoft.com/office/drawing/2014/main" id="{85C6814D-0DF8-40AE-B6D2-C6DE65DF0D06}"/>
              </a:ext>
            </a:extLst>
          </p:cNvPr>
          <p:cNvSpPr/>
          <p:nvPr/>
        </p:nvSpPr>
        <p:spPr>
          <a:xfrm rot="10800000">
            <a:off x="7029402" y="2409159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6DA845B9-CFF8-439F-867A-C484B4FB72CB}"/>
              </a:ext>
            </a:extLst>
          </p:cNvPr>
          <p:cNvSpPr txBox="1"/>
          <p:nvPr/>
        </p:nvSpPr>
        <p:spPr>
          <a:xfrm>
            <a:off x="10466500" y="947180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2018.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99E930A7-8D8A-430F-8C39-E9313D76BB8A}"/>
              </a:ext>
            </a:extLst>
          </p:cNvPr>
          <p:cNvSpPr txBox="1"/>
          <p:nvPr/>
        </p:nvSpPr>
        <p:spPr>
          <a:xfrm>
            <a:off x="9528742" y="1408845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13F0123F-7931-4B5C-A467-081E1D0DB5A5}"/>
              </a:ext>
            </a:extLst>
          </p:cNvPr>
          <p:cNvSpPr/>
          <p:nvPr/>
        </p:nvSpPr>
        <p:spPr>
          <a:xfrm>
            <a:off x="10607778" y="0"/>
            <a:ext cx="773061" cy="8249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0" name="组合 129">
            <a:extLst>
              <a:ext uri="{FF2B5EF4-FFF2-40B4-BE49-F238E27FC236}">
                <a16:creationId xmlns:a16="http://schemas.microsoft.com/office/drawing/2014/main" id="{E295A740-945D-4884-90D8-5CCB918EAD23}"/>
              </a:ext>
            </a:extLst>
          </p:cNvPr>
          <p:cNvGrpSpPr/>
          <p:nvPr/>
        </p:nvGrpSpPr>
        <p:grpSpPr>
          <a:xfrm rot="13500000">
            <a:off x="10807379" y="149681"/>
            <a:ext cx="373856" cy="449273"/>
            <a:chOff x="2416174" y="5307073"/>
            <a:chExt cx="896525" cy="1077378"/>
          </a:xfrm>
          <a:solidFill>
            <a:schemeClr val="bg1"/>
          </a:solidFill>
        </p:grpSpPr>
        <p:sp>
          <p:nvSpPr>
            <p:cNvPr id="131" name="矩形 130">
              <a:extLst>
                <a:ext uri="{FF2B5EF4-FFF2-40B4-BE49-F238E27FC236}">
                  <a16:creationId xmlns:a16="http://schemas.microsoft.com/office/drawing/2014/main" id="{F888AF3D-3047-43F1-B5DA-0464624A4BDD}"/>
                </a:ext>
              </a:extLst>
            </p:cNvPr>
            <p:cNvSpPr/>
            <p:nvPr/>
          </p:nvSpPr>
          <p:spPr>
            <a:xfrm>
              <a:off x="2416175" y="5397500"/>
              <a:ext cx="190500" cy="895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矩形 131">
              <a:extLst>
                <a:ext uri="{FF2B5EF4-FFF2-40B4-BE49-F238E27FC236}">
                  <a16:creationId xmlns:a16="http://schemas.microsoft.com/office/drawing/2014/main" id="{24A11E02-7DA5-4359-9232-78DD42BB508F}"/>
                </a:ext>
              </a:extLst>
            </p:cNvPr>
            <p:cNvSpPr/>
            <p:nvPr/>
          </p:nvSpPr>
          <p:spPr>
            <a:xfrm rot="16200000">
              <a:off x="2769187" y="5044488"/>
              <a:ext cx="190500" cy="8965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矩形 132">
              <a:extLst>
                <a:ext uri="{FF2B5EF4-FFF2-40B4-BE49-F238E27FC236}">
                  <a16:creationId xmlns:a16="http://schemas.microsoft.com/office/drawing/2014/main" id="{4E389698-84AF-4BD7-B5F8-3A71CF93B54D}"/>
                </a:ext>
              </a:extLst>
            </p:cNvPr>
            <p:cNvSpPr/>
            <p:nvPr/>
          </p:nvSpPr>
          <p:spPr>
            <a:xfrm rot="8100000">
              <a:off x="2769187" y="5307073"/>
              <a:ext cx="190500" cy="10773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4" name="矩形 133">
            <a:extLst>
              <a:ext uri="{FF2B5EF4-FFF2-40B4-BE49-F238E27FC236}">
                <a16:creationId xmlns:a16="http://schemas.microsoft.com/office/drawing/2014/main" id="{DD38EF71-9422-4E22-9900-D27E6C3647B7}"/>
              </a:ext>
            </a:extLst>
          </p:cNvPr>
          <p:cNvSpPr/>
          <p:nvPr/>
        </p:nvSpPr>
        <p:spPr>
          <a:xfrm>
            <a:off x="2044875" y="3909383"/>
            <a:ext cx="4481287" cy="1900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正如你所看到的，这是一个关于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的分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en-US" altLang="zh-CN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zhuang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享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(bi)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博客。</a:t>
            </a:r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因为工作的需要，我必须做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。</a:t>
            </a:r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但令人失望的是，我经常找不到能找到能满足我需要的东西。</a:t>
            </a:r>
          </a:p>
        </p:txBody>
      </p:sp>
    </p:spTree>
    <p:extLst>
      <p:ext uri="{BB962C8B-B14F-4D97-AF65-F5344CB8AC3E}">
        <p14:creationId xmlns:p14="http://schemas.microsoft.com/office/powerpoint/2010/main" val="2540091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 49">
            <a:extLst>
              <a:ext uri="{FF2B5EF4-FFF2-40B4-BE49-F238E27FC236}">
                <a16:creationId xmlns:a16="http://schemas.microsoft.com/office/drawing/2014/main" id="{69E5203C-8205-464F-929F-9E8399FDCCC5}"/>
              </a:ext>
            </a:extLst>
          </p:cNvPr>
          <p:cNvSpPr/>
          <p:nvPr/>
        </p:nvSpPr>
        <p:spPr>
          <a:xfrm>
            <a:off x="811161" y="825536"/>
            <a:ext cx="1799772" cy="2915333"/>
          </a:xfrm>
          <a:prstGeom prst="rect">
            <a:avLst/>
          </a:prstGeom>
          <a:noFill/>
          <a:ln w="152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AEFEB53A-5EE9-4ACA-ACDE-2EFAEB2364CC}"/>
              </a:ext>
            </a:extLst>
          </p:cNvPr>
          <p:cNvSpPr/>
          <p:nvPr/>
        </p:nvSpPr>
        <p:spPr>
          <a:xfrm>
            <a:off x="1244084" y="1097603"/>
            <a:ext cx="933926" cy="782479"/>
          </a:xfrm>
          <a:custGeom>
            <a:avLst/>
            <a:gdLst/>
            <a:ahLst/>
            <a:cxnLst/>
            <a:rect l="l" t="t" r="r" b="b"/>
            <a:pathLst>
              <a:path w="933926" h="782479">
                <a:moveTo>
                  <a:pt x="860726" y="0"/>
                </a:moveTo>
                <a:lnTo>
                  <a:pt x="933926" y="131254"/>
                </a:lnTo>
                <a:cubicBezTo>
                  <a:pt x="856888" y="170431"/>
                  <a:pt x="798938" y="218284"/>
                  <a:pt x="760077" y="274814"/>
                </a:cubicBezTo>
                <a:cubicBezTo>
                  <a:pt x="721216" y="331344"/>
                  <a:pt x="701759" y="381090"/>
                  <a:pt x="701706" y="424053"/>
                </a:cubicBezTo>
                <a:cubicBezTo>
                  <a:pt x="706860" y="420214"/>
                  <a:pt x="714222" y="417164"/>
                  <a:pt x="723793" y="414903"/>
                </a:cubicBezTo>
                <a:cubicBezTo>
                  <a:pt x="733363" y="412642"/>
                  <a:pt x="744511" y="411485"/>
                  <a:pt x="757237" y="411432"/>
                </a:cubicBezTo>
                <a:cubicBezTo>
                  <a:pt x="809771" y="412642"/>
                  <a:pt x="851734" y="430416"/>
                  <a:pt x="883128" y="464754"/>
                </a:cubicBezTo>
                <a:cubicBezTo>
                  <a:pt x="914522" y="499093"/>
                  <a:pt x="930613" y="542739"/>
                  <a:pt x="931402" y="595693"/>
                </a:cubicBezTo>
                <a:cubicBezTo>
                  <a:pt x="931086" y="646544"/>
                  <a:pt x="914048" y="689980"/>
                  <a:pt x="880288" y="726001"/>
                </a:cubicBezTo>
                <a:cubicBezTo>
                  <a:pt x="846528" y="762023"/>
                  <a:pt x="797939" y="780849"/>
                  <a:pt x="734520" y="782479"/>
                </a:cubicBezTo>
                <a:cubicBezTo>
                  <a:pt x="670050" y="780743"/>
                  <a:pt x="617253" y="754556"/>
                  <a:pt x="576131" y="703915"/>
                </a:cubicBezTo>
                <a:cubicBezTo>
                  <a:pt x="535009" y="653275"/>
                  <a:pt x="513764" y="588594"/>
                  <a:pt x="512397" y="509873"/>
                </a:cubicBezTo>
                <a:cubicBezTo>
                  <a:pt x="515395" y="384508"/>
                  <a:pt x="550417" y="278705"/>
                  <a:pt x="617464" y="192464"/>
                </a:cubicBezTo>
                <a:cubicBezTo>
                  <a:pt x="684511" y="106223"/>
                  <a:pt x="765598" y="42069"/>
                  <a:pt x="860726" y="0"/>
                </a:cubicBezTo>
                <a:close/>
                <a:moveTo>
                  <a:pt x="348329" y="0"/>
                </a:moveTo>
                <a:lnTo>
                  <a:pt x="419004" y="131254"/>
                </a:lnTo>
                <a:cubicBezTo>
                  <a:pt x="343176" y="170431"/>
                  <a:pt x="285962" y="218284"/>
                  <a:pt x="247364" y="274814"/>
                </a:cubicBezTo>
                <a:cubicBezTo>
                  <a:pt x="208766" y="331344"/>
                  <a:pt x="189414" y="381090"/>
                  <a:pt x="189309" y="424053"/>
                </a:cubicBezTo>
                <a:cubicBezTo>
                  <a:pt x="194515" y="420214"/>
                  <a:pt x="201772" y="417164"/>
                  <a:pt x="211080" y="414903"/>
                </a:cubicBezTo>
                <a:cubicBezTo>
                  <a:pt x="220387" y="412642"/>
                  <a:pt x="230799" y="411485"/>
                  <a:pt x="242316" y="411432"/>
                </a:cubicBezTo>
                <a:cubicBezTo>
                  <a:pt x="296059" y="412642"/>
                  <a:pt x="338758" y="430416"/>
                  <a:pt x="370415" y="464754"/>
                </a:cubicBezTo>
                <a:cubicBezTo>
                  <a:pt x="402072" y="499093"/>
                  <a:pt x="418268" y="542739"/>
                  <a:pt x="419004" y="595693"/>
                </a:cubicBezTo>
                <a:cubicBezTo>
                  <a:pt x="418531" y="646544"/>
                  <a:pt x="401178" y="689980"/>
                  <a:pt x="366944" y="726001"/>
                </a:cubicBezTo>
                <a:cubicBezTo>
                  <a:pt x="332711" y="762023"/>
                  <a:pt x="284437" y="780849"/>
                  <a:pt x="222123" y="782479"/>
                </a:cubicBezTo>
                <a:cubicBezTo>
                  <a:pt x="157652" y="780743"/>
                  <a:pt x="104856" y="754556"/>
                  <a:pt x="63734" y="703915"/>
                </a:cubicBezTo>
                <a:cubicBezTo>
                  <a:pt x="22612" y="653275"/>
                  <a:pt x="1367" y="588594"/>
                  <a:pt x="0" y="509873"/>
                </a:cubicBezTo>
                <a:cubicBezTo>
                  <a:pt x="2997" y="384508"/>
                  <a:pt x="38019" y="278705"/>
                  <a:pt x="105066" y="192464"/>
                </a:cubicBezTo>
                <a:cubicBezTo>
                  <a:pt x="172113" y="106223"/>
                  <a:pt x="253201" y="42069"/>
                  <a:pt x="3483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D866167-F4D9-49A7-8AC8-1D3D2A2B1FF3}"/>
              </a:ext>
            </a:extLst>
          </p:cNvPr>
          <p:cNvSpPr/>
          <p:nvPr/>
        </p:nvSpPr>
        <p:spPr>
          <a:xfrm>
            <a:off x="2796245" y="1867081"/>
            <a:ext cx="768418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我说，益达。</a:t>
            </a:r>
            <a:endParaRPr lang="en-US" altLang="zh-CN" sz="44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你这么久不更新，</a:t>
            </a:r>
            <a:endParaRPr lang="en-US" altLang="zh-CN" sz="44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墨迹啥呢？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FD6F6BC-38C5-4900-80CD-583580E30808}"/>
              </a:ext>
            </a:extLst>
          </p:cNvPr>
          <p:cNvGrpSpPr/>
          <p:nvPr/>
        </p:nvGrpSpPr>
        <p:grpSpPr>
          <a:xfrm>
            <a:off x="10931423" y="780086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D372E067-54FE-44AA-AF95-D54C1F11D57F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24F4BAD7-6FF0-4C06-A04D-E3EE56B3812F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75572F38-C09F-4B6C-BF0C-4B0CBB5B3AA0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FE30C1D2-7061-4888-8A65-5E3A3356EC5F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51" name="矩形 50">
            <a:extLst>
              <a:ext uri="{FF2B5EF4-FFF2-40B4-BE49-F238E27FC236}">
                <a16:creationId xmlns:a16="http://schemas.microsoft.com/office/drawing/2014/main" id="{A8F2F0E4-8959-4080-9743-F4D2509B4B86}"/>
              </a:ext>
            </a:extLst>
          </p:cNvPr>
          <p:cNvSpPr/>
          <p:nvPr/>
        </p:nvSpPr>
        <p:spPr>
          <a:xfrm>
            <a:off x="2796245" y="4610460"/>
            <a:ext cx="8584594" cy="7923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正如你所看到的，这是一个关于</a:t>
            </a:r>
            <a:r>
              <a:rPr lang="en-US" altLang="zh-CN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的分</a:t>
            </a:r>
            <a:r>
              <a:rPr lang="en-US" altLang="zh-CN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en-US" altLang="zh-CN" sz="1600" b="1" dirty="0" err="1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zhuang</a:t>
            </a:r>
            <a:r>
              <a:rPr lang="en-US" altLang="zh-CN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享</a:t>
            </a:r>
            <a:r>
              <a:rPr lang="en-US" altLang="zh-CN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(bi)</a:t>
            </a:r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博客</a:t>
            </a:r>
            <a:r>
              <a:rPr lang="en-US" altLang="zh-CN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——</a:t>
            </a:r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“逼格</a:t>
            </a:r>
            <a:r>
              <a:rPr lang="en-US" altLang="zh-CN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PPT”</a:t>
            </a:r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。</a:t>
            </a:r>
          </a:p>
          <a:p>
            <a:pPr>
              <a:lnSpc>
                <a:spcPct val="150000"/>
              </a:lnSpc>
            </a:pPr>
            <a:endParaRPr lang="zh-CN" altLang="en-US" sz="1600" b="1" dirty="0">
              <a:solidFill>
                <a:schemeClr val="bg1">
                  <a:lumMod val="6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5DC661E1-DFC3-4CCD-91F3-58A1D580E985}"/>
              </a:ext>
            </a:extLst>
          </p:cNvPr>
          <p:cNvSpPr/>
          <p:nvPr/>
        </p:nvSpPr>
        <p:spPr>
          <a:xfrm>
            <a:off x="2796245" y="1343861"/>
            <a:ext cx="25331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Tell me why?</a:t>
            </a:r>
            <a:endParaRPr lang="zh-CN" altLang="en-US" sz="2800" dirty="0"/>
          </a:p>
        </p:txBody>
      </p:sp>
      <p:cxnSp>
        <p:nvCxnSpPr>
          <p:cNvPr id="110" name="直接连接符 109">
            <a:extLst>
              <a:ext uri="{FF2B5EF4-FFF2-40B4-BE49-F238E27FC236}">
                <a16:creationId xmlns:a16="http://schemas.microsoft.com/office/drawing/2014/main" id="{94D344B0-CBCF-4C2B-92FA-44F8663B4D8B}"/>
              </a:ext>
            </a:extLst>
          </p:cNvPr>
          <p:cNvCxnSpPr>
            <a:cxnSpLocks/>
          </p:cNvCxnSpPr>
          <p:nvPr/>
        </p:nvCxnSpPr>
        <p:spPr>
          <a:xfrm>
            <a:off x="2915207" y="4272581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6E92213C-156D-47F9-AA15-943832A52FB4}"/>
              </a:ext>
            </a:extLst>
          </p:cNvPr>
          <p:cNvSpPr txBox="1"/>
          <p:nvPr/>
        </p:nvSpPr>
        <p:spPr>
          <a:xfrm>
            <a:off x="674001" y="5381992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2018.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37FE7D8-B1ED-45B2-80A5-41F5331FE575}"/>
              </a:ext>
            </a:extLst>
          </p:cNvPr>
          <p:cNvSpPr txBox="1"/>
          <p:nvPr/>
        </p:nvSpPr>
        <p:spPr>
          <a:xfrm>
            <a:off x="674001" y="5843657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0308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83A108C-1A78-42B8-A392-330A8FD0BAE2}"/>
              </a:ext>
            </a:extLst>
          </p:cNvPr>
          <p:cNvSpPr/>
          <p:nvPr/>
        </p:nvSpPr>
        <p:spPr>
          <a:xfrm>
            <a:off x="5540606" y="3683246"/>
            <a:ext cx="56061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我，李汉三</a:t>
            </a:r>
            <a:endParaRPr lang="en-US" altLang="zh-CN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又肥来了。</a:t>
            </a:r>
            <a:endParaRPr lang="en-US" altLang="zh-CN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  <a:p>
            <a:r>
              <a:rPr lang="zh-CN" altLang="en-US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送你一个免费</a:t>
            </a:r>
            <a:r>
              <a:rPr lang="en-US" altLang="zh-CN" sz="4800" kern="100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anose="02020603050405020304" pitchFamily="18" charset="0"/>
              </a:rPr>
              <a:t>PPT</a:t>
            </a:r>
            <a:endParaRPr lang="zh-CN" altLang="en-US" sz="4800" kern="100" dirty="0"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FDDAC89-97CA-4056-8269-B6D3A9192158}"/>
              </a:ext>
            </a:extLst>
          </p:cNvPr>
          <p:cNvSpPr txBox="1"/>
          <p:nvPr/>
        </p:nvSpPr>
        <p:spPr>
          <a:xfrm>
            <a:off x="5540606" y="2066544"/>
            <a:ext cx="1659429" cy="1862048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zh-CN" altLang="en-US" sz="11500" dirty="0"/>
              <a:t>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B49AB0E-2A07-41B1-8BC0-B9A1224F6D2A}"/>
              </a:ext>
            </a:extLst>
          </p:cNvPr>
          <p:cNvSpPr txBox="1"/>
          <p:nvPr/>
        </p:nvSpPr>
        <p:spPr>
          <a:xfrm>
            <a:off x="5431730" y="1003840"/>
            <a:ext cx="284885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TWO</a:t>
            </a:r>
            <a:endParaRPr lang="zh-CN" altLang="en-US" sz="880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CA8D38D-B49E-4675-9DB0-07EEC4CF25A0}"/>
              </a:ext>
            </a:extLst>
          </p:cNvPr>
          <p:cNvSpPr txBox="1"/>
          <p:nvPr/>
        </p:nvSpPr>
        <p:spPr>
          <a:xfrm>
            <a:off x="3072384" y="3683246"/>
            <a:ext cx="19543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80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“</a:t>
            </a:r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9DF26B83-FEF5-4BA7-B806-AEF4C6FA0975}"/>
              </a:ext>
            </a:extLst>
          </p:cNvPr>
          <p:cNvSpPr/>
          <p:nvPr/>
        </p:nvSpPr>
        <p:spPr>
          <a:xfrm>
            <a:off x="-1069848" y="-1097280"/>
            <a:ext cx="2898648" cy="2898648"/>
          </a:xfrm>
          <a:prstGeom prst="donut">
            <a:avLst>
              <a:gd name="adj" fmla="val 18298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48739A0-A060-4B8F-A010-4E2419E5D169}"/>
              </a:ext>
            </a:extLst>
          </p:cNvPr>
          <p:cNvGrpSpPr/>
          <p:nvPr/>
        </p:nvGrpSpPr>
        <p:grpSpPr>
          <a:xfrm>
            <a:off x="10931423" y="780086"/>
            <a:ext cx="449416" cy="317517"/>
            <a:chOff x="11137900" y="860547"/>
            <a:chExt cx="1054100" cy="744733"/>
          </a:xfrm>
          <a:solidFill>
            <a:schemeClr val="tx1"/>
          </a:solidFill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7B0ED9F1-EDEF-4CF3-9093-FF643EFF8E74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E630344-1D0B-444E-B470-9282FD28ADDA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1C5437F-8D91-4D12-81F3-FB7F3404FD0F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EC7734E-E5D3-49BA-BF5F-709B1EE7E4EA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45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7D83952F-BE2C-42FC-9013-F3E3A2759702}"/>
              </a:ext>
            </a:extLst>
          </p:cNvPr>
          <p:cNvGrpSpPr/>
          <p:nvPr/>
        </p:nvGrpSpPr>
        <p:grpSpPr>
          <a:xfrm>
            <a:off x="929663" y="1143103"/>
            <a:ext cx="2390775" cy="1955006"/>
            <a:chOff x="1053488" y="911598"/>
            <a:chExt cx="2390775" cy="1955006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719387CE-8372-40E5-AF77-CF2D61167AD1}"/>
                </a:ext>
              </a:extLst>
            </p:cNvPr>
            <p:cNvSpPr txBox="1"/>
            <p:nvPr/>
          </p:nvSpPr>
          <p:spPr>
            <a:xfrm>
              <a:off x="1234463" y="1013436"/>
              <a:ext cx="202882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INTRODUCTION</a:t>
              </a:r>
              <a:endPara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A5EADB40-A87C-492A-AE9A-37F4801FBF0C}"/>
                </a:ext>
              </a:extLst>
            </p:cNvPr>
            <p:cNvSpPr/>
            <p:nvPr/>
          </p:nvSpPr>
          <p:spPr>
            <a:xfrm>
              <a:off x="1053488" y="911598"/>
              <a:ext cx="2390775" cy="1955006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endParaRPr lang="zh-CN" altLang="en-US" sz="10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27BFEFCD-8B1C-4DB8-864A-0111AA3D5B93}"/>
                </a:ext>
              </a:extLst>
            </p:cNvPr>
            <p:cNvSpPr/>
            <p:nvPr/>
          </p:nvSpPr>
          <p:spPr>
            <a:xfrm>
              <a:off x="1285065" y="1929464"/>
              <a:ext cx="1927621" cy="342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endParaRPr lang="zh-CN" altLang="en-US" sz="100">
                <a:solidFill>
                  <a:schemeClr val="bg1"/>
                </a:solidFill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4A86FD07-8D9A-4B4C-AAFE-0B09726097A4}"/>
                </a:ext>
              </a:extLst>
            </p:cNvPr>
            <p:cNvSpPr txBox="1"/>
            <p:nvPr/>
          </p:nvSpPr>
          <p:spPr>
            <a:xfrm>
              <a:off x="1230891" y="1999410"/>
              <a:ext cx="20359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逼格公司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87E5A6E-9FEC-467A-9DCD-BE15B2509DFE}"/>
                </a:ext>
              </a:extLst>
            </p:cNvPr>
            <p:cNvSpPr txBox="1"/>
            <p:nvPr/>
          </p:nvSpPr>
          <p:spPr>
            <a:xfrm>
              <a:off x="1209460" y="1300113"/>
              <a:ext cx="20788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600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你好逼格</a:t>
              </a:r>
              <a:endParaRPr lang="zh-CN" altLang="en-US" sz="3600" dirty="0">
                <a:solidFill>
                  <a:srgbClr val="FF5D5D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2483EAF-A64F-4A0F-B7D5-EFE1552AE2BF}"/>
                </a:ext>
              </a:extLst>
            </p:cNvPr>
            <p:cNvSpPr txBox="1"/>
            <p:nvPr/>
          </p:nvSpPr>
          <p:spPr>
            <a:xfrm>
              <a:off x="1245258" y="2410436"/>
              <a:ext cx="200723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TRETARS.COM</a:t>
              </a:r>
              <a:endPara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033C4613-5453-4BDF-ADDE-73EDBC11268B}"/>
              </a:ext>
            </a:extLst>
          </p:cNvPr>
          <p:cNvSpPr/>
          <p:nvPr/>
        </p:nvSpPr>
        <p:spPr>
          <a:xfrm>
            <a:off x="891563" y="0"/>
            <a:ext cx="773061" cy="8249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04EDA9D4-EABD-4EA8-A3D3-93E8ED49C819}"/>
              </a:ext>
            </a:extLst>
          </p:cNvPr>
          <p:cNvGrpSpPr/>
          <p:nvPr/>
        </p:nvGrpSpPr>
        <p:grpSpPr>
          <a:xfrm rot="13500000">
            <a:off x="1091164" y="149681"/>
            <a:ext cx="373856" cy="449273"/>
            <a:chOff x="2416174" y="5307073"/>
            <a:chExt cx="896525" cy="1077378"/>
          </a:xfrm>
          <a:solidFill>
            <a:schemeClr val="bg1"/>
          </a:solidFill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AE6CFC61-437D-4DD0-B784-34217A45D049}"/>
                </a:ext>
              </a:extLst>
            </p:cNvPr>
            <p:cNvSpPr/>
            <p:nvPr/>
          </p:nvSpPr>
          <p:spPr>
            <a:xfrm>
              <a:off x="2416175" y="5397500"/>
              <a:ext cx="190500" cy="895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44E1CD76-FBCB-4A97-9572-3B6A1DC7EB88}"/>
                </a:ext>
              </a:extLst>
            </p:cNvPr>
            <p:cNvSpPr/>
            <p:nvPr/>
          </p:nvSpPr>
          <p:spPr>
            <a:xfrm rot="16200000">
              <a:off x="2769187" y="5044488"/>
              <a:ext cx="190500" cy="8965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09958EE4-222D-4A92-B422-A7CC141BB409}"/>
                </a:ext>
              </a:extLst>
            </p:cNvPr>
            <p:cNvSpPr/>
            <p:nvPr/>
          </p:nvSpPr>
          <p:spPr>
            <a:xfrm rot="8100000">
              <a:off x="2769187" y="5307073"/>
              <a:ext cx="190500" cy="10773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id="{4E3DE6E8-9718-4E44-B414-39DDA1387470}"/>
              </a:ext>
            </a:extLst>
          </p:cNvPr>
          <p:cNvSpPr/>
          <p:nvPr/>
        </p:nvSpPr>
        <p:spPr>
          <a:xfrm>
            <a:off x="3568624" y="1161894"/>
            <a:ext cx="768418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我说，益达。</a:t>
            </a:r>
            <a:endParaRPr lang="en-US" altLang="zh-CN" sz="44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你这么久不更新，</a:t>
            </a:r>
            <a:endParaRPr lang="en-US" altLang="zh-CN" sz="4400" b="1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4400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墨迹啥呢？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7EF0D16-B38A-41C9-8B87-008D007E1289}"/>
              </a:ext>
            </a:extLst>
          </p:cNvPr>
          <p:cNvSpPr/>
          <p:nvPr/>
        </p:nvSpPr>
        <p:spPr>
          <a:xfrm>
            <a:off x="3520999" y="638674"/>
            <a:ext cx="25331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Tell me why?</a:t>
            </a:r>
            <a:endParaRPr lang="zh-CN" altLang="en-US" sz="2800" dirty="0"/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258DA0DC-5549-475E-872B-DCDD8B371AC5}"/>
              </a:ext>
            </a:extLst>
          </p:cNvPr>
          <p:cNvCxnSpPr>
            <a:cxnSpLocks/>
          </p:cNvCxnSpPr>
          <p:nvPr/>
        </p:nvCxnSpPr>
        <p:spPr>
          <a:xfrm>
            <a:off x="903339" y="5274066"/>
            <a:ext cx="77306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48AE8533-4D49-4626-B978-FF8A86E4A7A9}"/>
              </a:ext>
            </a:extLst>
          </p:cNvPr>
          <p:cNvSpPr txBox="1"/>
          <p:nvPr/>
        </p:nvSpPr>
        <p:spPr>
          <a:xfrm>
            <a:off x="811162" y="5396287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2018.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C4CC2FA-79D0-4A18-A077-9E1CAE5BAA30}"/>
              </a:ext>
            </a:extLst>
          </p:cNvPr>
          <p:cNvSpPr txBox="1"/>
          <p:nvPr/>
        </p:nvSpPr>
        <p:spPr>
          <a:xfrm>
            <a:off x="811161" y="5857952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11.16-11.30</a:t>
            </a:r>
            <a:endParaRPr lang="zh-CN" altLang="en-US" sz="24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aphicFrame>
        <p:nvGraphicFramePr>
          <p:cNvPr id="37" name="表格 36">
            <a:extLst>
              <a:ext uri="{FF2B5EF4-FFF2-40B4-BE49-F238E27FC236}">
                <a16:creationId xmlns:a16="http://schemas.microsoft.com/office/drawing/2014/main" id="{4CFD5E1C-13DC-4EA5-B0B9-25977DD3B9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647378"/>
              </p:ext>
            </p:extLst>
          </p:nvPr>
        </p:nvGraphicFramePr>
        <p:xfrm>
          <a:off x="891563" y="3416249"/>
          <a:ext cx="10361250" cy="15690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13043">
                  <a:extLst>
                    <a:ext uri="{9D8B030D-6E8A-4147-A177-3AD203B41FA5}">
                      <a16:colId xmlns:a16="http://schemas.microsoft.com/office/drawing/2014/main" val="1489149467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2957645348"/>
                    </a:ext>
                  </a:extLst>
                </a:gridCol>
                <a:gridCol w="1776214">
                  <a:extLst>
                    <a:ext uri="{9D8B030D-6E8A-4147-A177-3AD203B41FA5}">
                      <a16:colId xmlns:a16="http://schemas.microsoft.com/office/drawing/2014/main" val="858840962"/>
                    </a:ext>
                  </a:extLst>
                </a:gridCol>
                <a:gridCol w="2427493">
                  <a:extLst>
                    <a:ext uri="{9D8B030D-6E8A-4147-A177-3AD203B41FA5}">
                      <a16:colId xmlns:a16="http://schemas.microsoft.com/office/drawing/2014/main" val="1263304384"/>
                    </a:ext>
                  </a:extLst>
                </a:gridCol>
                <a:gridCol w="1776214">
                  <a:extLst>
                    <a:ext uri="{9D8B030D-6E8A-4147-A177-3AD203B41FA5}">
                      <a16:colId xmlns:a16="http://schemas.microsoft.com/office/drawing/2014/main" val="2935288216"/>
                    </a:ext>
                  </a:extLst>
                </a:gridCol>
              </a:tblGrid>
              <a:tr h="4718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</a:rPr>
                        <a:t>Project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</a:rPr>
                        <a:t>Keyword A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cs"/>
                        </a:rPr>
                        <a:t>Keyword B</a:t>
                      </a: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cs"/>
                        </a:rPr>
                        <a:t>Keyword C</a:t>
                      </a: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1" kern="0" dirty="0">
                          <a:solidFill>
                            <a:schemeClr val="tx1"/>
                          </a:solidFill>
                          <a:effectLst/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cs"/>
                        </a:rPr>
                        <a:t>Keyword D</a:t>
                      </a:r>
                      <a:endParaRPr lang="zh-CN" altLang="zh-CN" sz="2000" b="1" kern="100" dirty="0">
                        <a:solidFill>
                          <a:schemeClr val="tx1"/>
                        </a:solidFill>
                        <a:effectLst/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96531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Something A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Tretars.com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 err="1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Liyida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 err="1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Tretars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 err="1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Powerpoint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1299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n-ea"/>
                          <a:cs typeface="Times New Roman" panose="02020603050405020304" pitchFamily="18" charset="0"/>
                        </a:rPr>
                        <a:t>Something B</a:t>
                      </a:r>
                      <a:endParaRPr lang="zh-CN" alt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Template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Download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Say something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Like this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08485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n-ea"/>
                          <a:cs typeface="Times New Roman" panose="02020603050405020304" pitchFamily="18" charset="0"/>
                        </a:rPr>
                        <a:t>Something C</a:t>
                      </a:r>
                      <a:endParaRPr lang="zh-CN" alt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Thanks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For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Your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800" b="0" kern="1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Help</a:t>
                      </a:r>
                      <a:endParaRPr lang="zh-CN" sz="1800" b="0" kern="1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8986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1846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9FF7306-58A9-4DA0-88C0-790DD3E59D71}"/>
              </a:ext>
            </a:extLst>
          </p:cNvPr>
          <p:cNvSpPr/>
          <p:nvPr/>
        </p:nvSpPr>
        <p:spPr>
          <a:xfrm>
            <a:off x="-220033" y="821347"/>
            <a:ext cx="6316033" cy="6042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23900" dirty="0">
                <a:solidFill>
                  <a:schemeClr val="bg1">
                    <a:lumMod val="8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你的</a:t>
            </a:r>
            <a:endParaRPr lang="en-US" altLang="zh-CN" sz="23900" dirty="0">
              <a:solidFill>
                <a:schemeClr val="bg1">
                  <a:lumMod val="85000"/>
                </a:schemeClr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</a:endParaRPr>
          </a:p>
          <a:p>
            <a:pPr>
              <a:lnSpc>
                <a:spcPct val="80000"/>
              </a:lnSpc>
            </a:pPr>
            <a:r>
              <a:rPr lang="zh-CN" altLang="en-US" sz="23900" dirty="0">
                <a:solidFill>
                  <a:schemeClr val="bg1">
                    <a:lumMod val="85000"/>
                  </a:schemeClr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益达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4BB53C7-477F-4DAE-B28E-A085FDC71FA3}"/>
              </a:ext>
            </a:extLst>
          </p:cNvPr>
          <p:cNvSpPr txBox="1"/>
          <p:nvPr/>
        </p:nvSpPr>
        <p:spPr>
          <a:xfrm>
            <a:off x="6179270" y="2023862"/>
            <a:ext cx="4664126" cy="31547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19900" b="1" dirty="0">
                <a:solidFill>
                  <a:srgbClr val="FF6565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575</a:t>
            </a:r>
            <a:endParaRPr lang="zh-CN" altLang="en-US" sz="19900" b="1" dirty="0">
              <a:solidFill>
                <a:srgbClr val="FF6565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E5790DB-E9FF-4DB7-BF3D-CFCDBE9DE6CA}"/>
              </a:ext>
            </a:extLst>
          </p:cNvPr>
          <p:cNvSpPr/>
          <p:nvPr/>
        </p:nvSpPr>
        <p:spPr>
          <a:xfrm rot="5400000">
            <a:off x="8478324" y="3319214"/>
            <a:ext cx="58228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这</a:t>
            </a:r>
            <a:r>
              <a: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</a:t>
            </a:r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些</a:t>
            </a:r>
            <a:r>
              <a: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</a:t>
            </a:r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文</a:t>
            </a:r>
            <a:r>
              <a: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</a:t>
            </a:r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字</a:t>
            </a:r>
            <a:r>
              <a: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</a:t>
            </a:r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其</a:t>
            </a:r>
            <a:r>
              <a: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</a:t>
            </a:r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实</a:t>
            </a:r>
            <a:r>
              <a: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</a:t>
            </a:r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不</a:t>
            </a:r>
            <a:r>
              <a: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</a:t>
            </a:r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总</a:t>
            </a:r>
            <a:r>
              <a: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</a:t>
            </a:r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要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3B7FD9D-C1FD-453F-A4CC-F9AB68D2D790}"/>
              </a:ext>
            </a:extLst>
          </p:cNvPr>
          <p:cNvSpPr/>
          <p:nvPr/>
        </p:nvSpPr>
        <p:spPr>
          <a:xfrm>
            <a:off x="6179270" y="1141075"/>
            <a:ext cx="503345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说</a:t>
            </a:r>
            <a:r>
              <a:rPr lang="en-US" altLang="zh-CN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点</a:t>
            </a:r>
            <a:r>
              <a:rPr lang="en-US" altLang="zh-CN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啥</a:t>
            </a:r>
            <a:r>
              <a:rPr lang="en-US" altLang="zh-CN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/</a:t>
            </a:r>
            <a:r>
              <a:rPr lang="zh-CN" altLang="en-US" sz="5400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呢？</a:t>
            </a:r>
            <a:endParaRPr lang="zh-CN" altLang="en-US" sz="540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4AFA97C-F2BD-481D-969B-67B7BD93D605}"/>
              </a:ext>
            </a:extLst>
          </p:cNvPr>
          <p:cNvSpPr/>
          <p:nvPr/>
        </p:nvSpPr>
        <p:spPr>
          <a:xfrm>
            <a:off x="6179270" y="592443"/>
            <a:ext cx="46641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Say something here?</a:t>
            </a:r>
            <a:endParaRPr lang="zh-CN" altLang="en-US" sz="28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B9BE19F-D060-4324-A601-3C230736B26A}"/>
              </a:ext>
            </a:extLst>
          </p:cNvPr>
          <p:cNvSpPr/>
          <p:nvPr/>
        </p:nvSpPr>
        <p:spPr>
          <a:xfrm>
            <a:off x="6096001" y="4884256"/>
            <a:ext cx="4747396" cy="15310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正如你所看到的，这是一个关于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的分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en-US" altLang="zh-CN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zhuang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享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(bi)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博客。因为工作的需要，我必须做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。但令人失望的是，我经常找不到能找到能满足我需要的东西。</a:t>
            </a:r>
          </a:p>
        </p:txBody>
      </p:sp>
    </p:spTree>
    <p:extLst>
      <p:ext uri="{BB962C8B-B14F-4D97-AF65-F5344CB8AC3E}">
        <p14:creationId xmlns:p14="http://schemas.microsoft.com/office/powerpoint/2010/main" val="3133562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</TotalTime>
  <Words>846</Words>
  <Application>Microsoft Office PowerPoint</Application>
  <PresentationFormat>宽屏</PresentationFormat>
  <Paragraphs>178</Paragraphs>
  <Slides>22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等线</vt:lpstr>
      <vt:lpstr>等线 Light</vt:lpstr>
      <vt:lpstr>思源黑体 CN Bold</vt:lpstr>
      <vt:lpstr>思源黑体 CN ExtraLight</vt:lpstr>
      <vt:lpstr>思源黑体 CN Heavy</vt:lpstr>
      <vt:lpstr>思源黑体 CN Medium</vt:lpstr>
      <vt:lpstr>微软雅黑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益达 李</dc:creator>
  <cp:lastModifiedBy>益达 李</cp:lastModifiedBy>
  <cp:revision>83</cp:revision>
  <dcterms:created xsi:type="dcterms:W3CDTF">2018-11-20T14:32:29Z</dcterms:created>
  <dcterms:modified xsi:type="dcterms:W3CDTF">2018-11-27T15:16:42Z</dcterms:modified>
</cp:coreProperties>
</file>

<file path=docProps/thumbnail.jpeg>
</file>